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sldIdLst>
    <p:sldId id="325" r:id="rId4"/>
    <p:sldId id="271" r:id="rId5"/>
    <p:sldId id="274" r:id="rId6"/>
    <p:sldId id="326" r:id="rId7"/>
    <p:sldId id="287" r:id="rId8"/>
    <p:sldId id="328" r:id="rId9"/>
    <p:sldId id="329" r:id="rId10"/>
    <p:sldId id="330" r:id="rId11"/>
    <p:sldId id="331" r:id="rId12"/>
    <p:sldId id="332" r:id="rId13"/>
    <p:sldId id="302" r:id="rId14"/>
    <p:sldId id="31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lppt.com" initials="W" lastIdx="1" clrIdx="0">
    <p:extLst>
      <p:ext uri="{19B8F6BF-5375-455C-9EA6-DF929625EA0E}">
        <p15:presenceInfo xmlns:p15="http://schemas.microsoft.com/office/powerpoint/2012/main" userId="Allppt.com"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538C"/>
    <a:srgbClr val="002060"/>
    <a:srgbClr val="005A9E"/>
    <a:srgbClr val="1F497D"/>
    <a:srgbClr val="E6E6E6"/>
    <a:srgbClr val="002F8E"/>
    <a:srgbClr val="002162"/>
    <a:srgbClr val="000000"/>
    <a:srgbClr val="022061"/>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409" autoAdjust="0"/>
    <p:restoredTop sz="94660"/>
  </p:normalViewPr>
  <p:slideViewPr>
    <p:cSldViewPr snapToGrid="0" showGuides="1">
      <p:cViewPr varScale="1">
        <p:scale>
          <a:sx n="60" d="100"/>
          <a:sy n="60" d="100"/>
        </p:scale>
        <p:origin x="28" y="184"/>
      </p:cViewPr>
      <p:guideLst>
        <p:guide orient="horz" pos="242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8051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288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0207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5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678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905523" y="1523993"/>
            <a:ext cx="2769493" cy="4508089"/>
          </a:xfrm>
          <a:prstGeom prst="rect">
            <a:avLst/>
          </a:prstGeom>
          <a:solidFill>
            <a:schemeClr val="bg1">
              <a:lumMod val="95000"/>
            </a:schemeClr>
          </a:solidFill>
          <a:ln w="19050">
            <a:noFill/>
          </a:ln>
        </p:spPr>
        <p:txBody>
          <a:bodyPr anchor="ctr"/>
          <a:lstStyle>
            <a:lvl1pPr marL="0" indent="0" algn="ctr">
              <a:lnSpc>
                <a:spcPct val="100000"/>
              </a:lnSpc>
              <a:buNone/>
              <a:defRPr sz="1800">
                <a:solidFill>
                  <a:schemeClr val="tx1">
                    <a:lumMod val="75000"/>
                    <a:lumOff val="25000"/>
                  </a:schemeClr>
                </a:solidFill>
              </a:defRPr>
            </a:lvl1pPr>
          </a:lstStyle>
          <a:p>
            <a:r>
              <a:rPr lang="en-US" altLang="ko-KR" dirty="0"/>
              <a:t>Place Your Picture Here And Send To Back</a:t>
            </a:r>
            <a:endParaRPr lang="ko-KR" altLang="en-US" dirty="0"/>
          </a:p>
        </p:txBody>
      </p:sp>
      <p:sp>
        <p:nvSpPr>
          <p:cNvPr id="5" name="Text Placeholder 9">
            <a:extLst>
              <a:ext uri="{FF2B5EF4-FFF2-40B4-BE49-F238E27FC236}">
                <a16:creationId xmlns:a16="http://schemas.microsoft.com/office/drawing/2014/main" id="{97FBA5D5-9D26-4145-9A6D-E1B8D15079DD}"/>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8" name="Group 27">
            <a:extLst>
              <a:ext uri="{FF2B5EF4-FFF2-40B4-BE49-F238E27FC236}">
                <a16:creationId xmlns:a16="http://schemas.microsoft.com/office/drawing/2014/main" id="{F993DBB3-83A4-48ED-A030-276D3FA6129F}"/>
              </a:ext>
            </a:extLst>
          </p:cNvPr>
          <p:cNvGrpSpPr/>
          <p:nvPr userDrawn="1"/>
        </p:nvGrpSpPr>
        <p:grpSpPr>
          <a:xfrm>
            <a:off x="5655129" y="211061"/>
            <a:ext cx="881742" cy="137160"/>
            <a:chOff x="5215346" y="150098"/>
            <a:chExt cx="881742" cy="137160"/>
          </a:xfrm>
        </p:grpSpPr>
        <p:sp>
          <p:nvSpPr>
            <p:cNvPr id="3" name="Rectangle 2">
              <a:extLst>
                <a:ext uri="{FF2B5EF4-FFF2-40B4-BE49-F238E27FC236}">
                  <a16:creationId xmlns:a16="http://schemas.microsoft.com/office/drawing/2014/main" id="{704EBD44-378C-4ED7-A818-05C3DBEE9400}"/>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A9D33B7-FAEA-4352-9EA8-17DA87106339}"/>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2DD3A1CC-1999-4F2B-9477-2B2D5FF6BE5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B3D1F40-4DCC-4CB8-A055-86BC7F104D0C}"/>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9292C63-2447-4D31-B7AA-770A911B0F6D}"/>
              </a:ext>
            </a:extLst>
          </p:cNvPr>
          <p:cNvGrpSpPr/>
          <p:nvPr userDrawn="1"/>
        </p:nvGrpSpPr>
        <p:grpSpPr>
          <a:xfrm>
            <a:off x="5655129" y="6509779"/>
            <a:ext cx="881742" cy="137160"/>
            <a:chOff x="5215346" y="150098"/>
            <a:chExt cx="881742" cy="137160"/>
          </a:xfrm>
        </p:grpSpPr>
        <p:sp>
          <p:nvSpPr>
            <p:cNvPr id="30" name="Rectangle 29">
              <a:extLst>
                <a:ext uri="{FF2B5EF4-FFF2-40B4-BE49-F238E27FC236}">
                  <a16:creationId xmlns:a16="http://schemas.microsoft.com/office/drawing/2014/main" id="{06DA6094-5954-4FAD-AF32-184A1FAD81B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27C7114-8C9E-48DD-8146-64981AFC107C}"/>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351F7EC-FADE-48DE-98C8-988120E44352}"/>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4918B9AF-99B8-4E36-980C-9A098120F27B}"/>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87088289"/>
      </p:ext>
    </p:extLst>
  </p:cSld>
  <p:clrMapOvr>
    <a:masterClrMapping/>
  </p:clrMapOvr>
  <p:extLst>
    <p:ext uri="{DCECCB84-F9BA-43D5-87BE-67443E8EF086}">
      <p15:sldGuideLst xmlns:p15="http://schemas.microsoft.com/office/powerpoint/2012/main">
        <p15:guide id="1" orient="horz" pos="2376"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85BBC227-AF4F-4A86-8578-E4ED64CD1957}"/>
              </a:ext>
            </a:extLst>
          </p:cNvPr>
          <p:cNvGrpSpPr/>
          <p:nvPr userDrawn="1"/>
        </p:nvGrpSpPr>
        <p:grpSpPr>
          <a:xfrm>
            <a:off x="8908663" y="1442569"/>
            <a:ext cx="2607090" cy="4865936"/>
            <a:chOff x="3501573" y="3178068"/>
            <a:chExt cx="1340594" cy="2737840"/>
          </a:xfrm>
        </p:grpSpPr>
        <p:sp>
          <p:nvSpPr>
            <p:cNvPr id="29" name="Freeform: Shape 28">
              <a:extLst>
                <a:ext uri="{FF2B5EF4-FFF2-40B4-BE49-F238E27FC236}">
                  <a16:creationId xmlns:a16="http://schemas.microsoft.com/office/drawing/2014/main" id="{F75DA36E-DC6D-4420-8B91-D6BEC1BF25A4}"/>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C33EBDE-2F8C-4AD2-9A7D-001C344CA9D9}"/>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B014FD0E-92B3-4762-8272-5D637A10AE3D}"/>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4696C806-CE75-40EE-95C9-74ECEFA302A5}"/>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C3200AA0-359B-491A-BC96-83532301F9FD}"/>
                </a:ext>
              </a:extLst>
            </p:cNvPr>
            <p:cNvSpPr/>
            <p:nvPr/>
          </p:nvSpPr>
          <p:spPr>
            <a:xfrm>
              <a:off x="3529897" y="3190651"/>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0607C34-9BB1-4319-8C5C-A85A2060C081}"/>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35" name="Group 34">
              <a:extLst>
                <a:ext uri="{FF2B5EF4-FFF2-40B4-BE49-F238E27FC236}">
                  <a16:creationId xmlns:a16="http://schemas.microsoft.com/office/drawing/2014/main" id="{3A4272D2-6D45-44EC-BD11-8A4BE0307902}"/>
                </a:ext>
              </a:extLst>
            </p:cNvPr>
            <p:cNvGrpSpPr/>
            <p:nvPr/>
          </p:nvGrpSpPr>
          <p:grpSpPr>
            <a:xfrm>
              <a:off x="4092761" y="5635852"/>
              <a:ext cx="164520" cy="173080"/>
              <a:chOff x="6772303" y="6038214"/>
              <a:chExt cx="140650" cy="147968"/>
            </a:xfrm>
          </p:grpSpPr>
          <p:sp>
            <p:nvSpPr>
              <p:cNvPr id="39" name="Oval 38">
                <a:extLst>
                  <a:ext uri="{FF2B5EF4-FFF2-40B4-BE49-F238E27FC236}">
                    <a16:creationId xmlns:a16="http://schemas.microsoft.com/office/drawing/2014/main" id="{D0FA399A-BC28-4D32-A78A-FC8261C5E8D7}"/>
                  </a:ext>
                </a:extLst>
              </p:cNvPr>
              <p:cNvSpPr/>
              <p:nvPr/>
            </p:nvSpPr>
            <p:spPr>
              <a:xfrm>
                <a:off x="6772303" y="6038214"/>
                <a:ext cx="140650"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C326BD3C-38F7-43C5-B35E-1713A79B33FA}"/>
                  </a:ext>
                </a:extLst>
              </p:cNvPr>
              <p:cNvSpPr/>
              <p:nvPr/>
            </p:nvSpPr>
            <p:spPr>
              <a:xfrm>
                <a:off x="6807465" y="6071635"/>
                <a:ext cx="70326"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6" name="Freeform: Shape 35">
              <a:extLst>
                <a:ext uri="{FF2B5EF4-FFF2-40B4-BE49-F238E27FC236}">
                  <a16:creationId xmlns:a16="http://schemas.microsoft.com/office/drawing/2014/main" id="{DF5678D1-55F9-46E9-AFA9-40C9D18F004A}"/>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37" name="Rectangle: Rounded Corners 36">
              <a:extLst>
                <a:ext uri="{FF2B5EF4-FFF2-40B4-BE49-F238E27FC236}">
                  <a16:creationId xmlns:a16="http://schemas.microsoft.com/office/drawing/2014/main" id="{FE5E5DBE-1E61-4D5D-A617-4CCA9F21FBDD}"/>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C2924DE-DF35-4A81-AF44-7B792090892B}"/>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 Placeholder 9">
            <a:extLst>
              <a:ext uri="{FF2B5EF4-FFF2-40B4-BE49-F238E27FC236}">
                <a16:creationId xmlns:a16="http://schemas.microsoft.com/office/drawing/2014/main" id="{6407270D-F30C-4E59-9885-1E887CCE4CD2}"/>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5" name="Group 4">
            <a:extLst>
              <a:ext uri="{FF2B5EF4-FFF2-40B4-BE49-F238E27FC236}">
                <a16:creationId xmlns:a16="http://schemas.microsoft.com/office/drawing/2014/main" id="{569A4DC7-F11A-4541-A572-7A34738C1B1F}"/>
              </a:ext>
            </a:extLst>
          </p:cNvPr>
          <p:cNvGrpSpPr/>
          <p:nvPr userDrawn="1"/>
        </p:nvGrpSpPr>
        <p:grpSpPr>
          <a:xfrm>
            <a:off x="5655129" y="211061"/>
            <a:ext cx="881742" cy="137160"/>
            <a:chOff x="5215346" y="150098"/>
            <a:chExt cx="881742" cy="137160"/>
          </a:xfrm>
        </p:grpSpPr>
        <p:sp>
          <p:nvSpPr>
            <p:cNvPr id="6" name="Rectangle 5">
              <a:extLst>
                <a:ext uri="{FF2B5EF4-FFF2-40B4-BE49-F238E27FC236}">
                  <a16:creationId xmlns:a16="http://schemas.microsoft.com/office/drawing/2014/main" id="{DF96DEA2-6335-4441-A09A-752E3B0015FB}"/>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F43DA0B-E07D-4E09-AE22-3469EAEAA8EE}"/>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E571AC3-3CCE-45CA-9497-D1A2E9AFDB58}"/>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F8D4E70-D86A-445E-A33A-B73125D722E2}"/>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6687AA03-5328-44D4-8731-2D09AD5AA3B5}"/>
              </a:ext>
            </a:extLst>
          </p:cNvPr>
          <p:cNvGrpSpPr/>
          <p:nvPr userDrawn="1"/>
        </p:nvGrpSpPr>
        <p:grpSpPr>
          <a:xfrm>
            <a:off x="5655129" y="6509779"/>
            <a:ext cx="881742" cy="137160"/>
            <a:chOff x="5215346" y="150098"/>
            <a:chExt cx="881742" cy="137160"/>
          </a:xfrm>
        </p:grpSpPr>
        <p:sp>
          <p:nvSpPr>
            <p:cNvPr id="11" name="Rectangle 10">
              <a:extLst>
                <a:ext uri="{FF2B5EF4-FFF2-40B4-BE49-F238E27FC236}">
                  <a16:creationId xmlns:a16="http://schemas.microsoft.com/office/drawing/2014/main" id="{71E2F231-94D5-4DA1-B177-CD8A7088D1F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71F45D-FE25-4FFD-8A01-ACAD85E5EB2B}"/>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4731872-8762-44D6-9338-C60692946BA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E4B4439-FC9B-44DC-A628-E4D77E081443}"/>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9175736" y="2152874"/>
            <a:ext cx="2168682" cy="3501244"/>
          </a:xfrm>
          <a:prstGeom prst="rect">
            <a:avLst/>
          </a:prstGeom>
          <a:solidFill>
            <a:schemeClr val="bg1">
              <a:lumMod val="95000"/>
            </a:schemeClr>
          </a:solidFill>
          <a:ln w="19050">
            <a:noFill/>
          </a:ln>
        </p:spPr>
        <p:txBody>
          <a:bodyPr anchor="ct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8387269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0" y="0"/>
            <a:ext cx="5754757" cy="6858000"/>
          </a:xfrm>
          <a:prstGeom prst="rect">
            <a:avLst/>
          </a:prstGeom>
          <a:solidFill>
            <a:schemeClr val="bg1">
              <a:lumMod val="95000"/>
            </a:schemeClr>
          </a:solidFill>
          <a:ln w="19050">
            <a:noFill/>
          </a:ln>
        </p:spPr>
        <p:txBody>
          <a:bodyPr anchor="ctr"/>
          <a:lstStyle>
            <a:lvl1pPr marL="0" indent="0" algn="ctr">
              <a:lnSpc>
                <a:spcPct val="100000"/>
              </a:lnSpc>
              <a:buNone/>
              <a:defRPr sz="16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19375125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761B3885-1448-4392-B14C-921FDF071E80}"/>
              </a:ext>
            </a:extLst>
          </p:cNvPr>
          <p:cNvSpPr/>
          <p:nvPr userDrawn="1"/>
        </p:nvSpPr>
        <p:spPr>
          <a:xfrm>
            <a:off x="651165" y="618259"/>
            <a:ext cx="10889672" cy="49876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25">
            <a:extLst>
              <a:ext uri="{FF2B5EF4-FFF2-40B4-BE49-F238E27FC236}">
                <a16:creationId xmlns:a16="http://schemas.microsoft.com/office/drawing/2014/main" id="{B3272A90-4CB3-400C-BC02-EE05C73C622B}"/>
              </a:ext>
            </a:extLst>
          </p:cNvPr>
          <p:cNvSpPr>
            <a:spLocks noGrp="1"/>
          </p:cNvSpPr>
          <p:nvPr>
            <p:ph type="pic" sz="quarter" idx="14" hasCustomPrompt="1"/>
          </p:nvPr>
        </p:nvSpPr>
        <p:spPr>
          <a:xfrm>
            <a:off x="1" y="2"/>
            <a:ext cx="7190531" cy="6857999"/>
          </a:xfrm>
          <a:custGeom>
            <a:avLst/>
            <a:gdLst>
              <a:gd name="connsiteX0" fmla="*/ 0 w 7190531"/>
              <a:gd name="connsiteY0" fmla="*/ 0 h 6857999"/>
              <a:gd name="connsiteX1" fmla="*/ 6164429 w 7190531"/>
              <a:gd name="connsiteY1" fmla="*/ 0 h 6857999"/>
              <a:gd name="connsiteX2" fmla="*/ 6476156 w 7190531"/>
              <a:gd name="connsiteY2" fmla="*/ 311727 h 6857999"/>
              <a:gd name="connsiteX3" fmla="*/ 6227252 w 7190531"/>
              <a:gd name="connsiteY3" fmla="*/ 617122 h 6857999"/>
              <a:gd name="connsiteX4" fmla="*/ 6164430 w 7190531"/>
              <a:gd name="connsiteY4" fmla="*/ 623455 h 6857999"/>
              <a:gd name="connsiteX5" fmla="*/ 6878804 w 7190531"/>
              <a:gd name="connsiteY5" fmla="*/ 623455 h 6857999"/>
              <a:gd name="connsiteX6" fmla="*/ 7190531 w 7190531"/>
              <a:gd name="connsiteY6" fmla="*/ 935182 h 6857999"/>
              <a:gd name="connsiteX7" fmla="*/ 6878804 w 7190531"/>
              <a:gd name="connsiteY7" fmla="*/ 1246909 h 6857999"/>
              <a:gd name="connsiteX8" fmla="*/ 6489146 w 7190531"/>
              <a:gd name="connsiteY8" fmla="*/ 1246909 h 6857999"/>
              <a:gd name="connsiteX9" fmla="*/ 6551968 w 7190531"/>
              <a:gd name="connsiteY9" fmla="*/ 1253242 h 6857999"/>
              <a:gd name="connsiteX10" fmla="*/ 6800872 w 7190531"/>
              <a:gd name="connsiteY10" fmla="*/ 1558637 h 6857999"/>
              <a:gd name="connsiteX11" fmla="*/ 6489145 w 7190531"/>
              <a:gd name="connsiteY11" fmla="*/ 1870364 h 6857999"/>
              <a:gd name="connsiteX12" fmla="*/ 5988154 w 7190531"/>
              <a:gd name="connsiteY12" fmla="*/ 1870364 h 6857999"/>
              <a:gd name="connsiteX13" fmla="*/ 6050977 w 7190531"/>
              <a:gd name="connsiteY13" fmla="*/ 1876697 h 6857999"/>
              <a:gd name="connsiteX14" fmla="*/ 6299881 w 7190531"/>
              <a:gd name="connsiteY14" fmla="*/ 2182091 h 6857999"/>
              <a:gd name="connsiteX15" fmla="*/ 5988153 w 7190531"/>
              <a:gd name="connsiteY15" fmla="*/ 2493818 h 6857999"/>
              <a:gd name="connsiteX16" fmla="*/ 6776748 w 7190531"/>
              <a:gd name="connsiteY16" fmla="*/ 2493818 h 6857999"/>
              <a:gd name="connsiteX17" fmla="*/ 7088475 w 7190531"/>
              <a:gd name="connsiteY17" fmla="*/ 2805545 h 6857999"/>
              <a:gd name="connsiteX18" fmla="*/ 6776748 w 7190531"/>
              <a:gd name="connsiteY18" fmla="*/ 3117272 h 6857999"/>
              <a:gd name="connsiteX19" fmla="*/ 4995449 w 7190531"/>
              <a:gd name="connsiteY19" fmla="*/ 3117272 h 6857999"/>
              <a:gd name="connsiteX20" fmla="*/ 5307176 w 7190531"/>
              <a:gd name="connsiteY20" fmla="*/ 3428999 h 6857999"/>
              <a:gd name="connsiteX21" fmla="*/ 4995449 w 7190531"/>
              <a:gd name="connsiteY21" fmla="*/ 3740726 h 6857999"/>
              <a:gd name="connsiteX22" fmla="*/ 5997428 w 7190531"/>
              <a:gd name="connsiteY22" fmla="*/ 3740726 h 6857999"/>
              <a:gd name="connsiteX23" fmla="*/ 6309155 w 7190531"/>
              <a:gd name="connsiteY23" fmla="*/ 4052454 h 6857999"/>
              <a:gd name="connsiteX24" fmla="*/ 5997428 w 7190531"/>
              <a:gd name="connsiteY24" fmla="*/ 4364181 h 6857999"/>
              <a:gd name="connsiteX25" fmla="*/ 6405641 w 7190531"/>
              <a:gd name="connsiteY25" fmla="*/ 4364181 h 6857999"/>
              <a:gd name="connsiteX26" fmla="*/ 6717369 w 7190531"/>
              <a:gd name="connsiteY26" fmla="*/ 4675908 h 6857999"/>
              <a:gd name="connsiteX27" fmla="*/ 6405641 w 7190531"/>
              <a:gd name="connsiteY27" fmla="*/ 4987636 h 6857999"/>
              <a:gd name="connsiteX28" fmla="*/ 5719098 w 7190531"/>
              <a:gd name="connsiteY28" fmla="*/ 4987636 h 6857999"/>
              <a:gd name="connsiteX29" fmla="*/ 6030826 w 7190531"/>
              <a:gd name="connsiteY29" fmla="*/ 5299363 h 6857999"/>
              <a:gd name="connsiteX30" fmla="*/ 5719098 w 7190531"/>
              <a:gd name="connsiteY30" fmla="*/ 5611090 h 6857999"/>
              <a:gd name="connsiteX31" fmla="*/ 4939779 w 7190531"/>
              <a:gd name="connsiteY31" fmla="*/ 5611090 h 6857999"/>
              <a:gd name="connsiteX32" fmla="*/ 5251506 w 7190531"/>
              <a:gd name="connsiteY32" fmla="*/ 5922817 h 6857999"/>
              <a:gd name="connsiteX33" fmla="*/ 4939779 w 7190531"/>
              <a:gd name="connsiteY33" fmla="*/ 6234545 h 6857999"/>
              <a:gd name="connsiteX34" fmla="*/ 5988147 w 7190531"/>
              <a:gd name="connsiteY34" fmla="*/ 6234545 h 6857999"/>
              <a:gd name="connsiteX35" fmla="*/ 6299874 w 7190531"/>
              <a:gd name="connsiteY35" fmla="*/ 6546272 h 6857999"/>
              <a:gd name="connsiteX36" fmla="*/ 5988147 w 7190531"/>
              <a:gd name="connsiteY36" fmla="*/ 6857999 h 6857999"/>
              <a:gd name="connsiteX37" fmla="*/ 0 w 7190531"/>
              <a:gd name="connsiteY37"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7190531" h="6857999">
                <a:moveTo>
                  <a:pt x="0" y="0"/>
                </a:moveTo>
                <a:lnTo>
                  <a:pt x="6164429" y="0"/>
                </a:lnTo>
                <a:cubicBezTo>
                  <a:pt x="6336591" y="0"/>
                  <a:pt x="6476156" y="139565"/>
                  <a:pt x="6476156" y="311727"/>
                </a:cubicBezTo>
                <a:cubicBezTo>
                  <a:pt x="6476156" y="462369"/>
                  <a:pt x="6369301" y="588054"/>
                  <a:pt x="6227252" y="617122"/>
                </a:cubicBezTo>
                <a:lnTo>
                  <a:pt x="6164430" y="623455"/>
                </a:lnTo>
                <a:lnTo>
                  <a:pt x="6878804" y="623455"/>
                </a:lnTo>
                <a:cubicBezTo>
                  <a:pt x="7050966" y="623455"/>
                  <a:pt x="7190531" y="763020"/>
                  <a:pt x="7190531" y="935182"/>
                </a:cubicBezTo>
                <a:cubicBezTo>
                  <a:pt x="7190531" y="1107344"/>
                  <a:pt x="7050966" y="1246909"/>
                  <a:pt x="6878804" y="1246909"/>
                </a:cubicBezTo>
                <a:lnTo>
                  <a:pt x="6489146" y="1246909"/>
                </a:lnTo>
                <a:lnTo>
                  <a:pt x="6551968" y="1253242"/>
                </a:lnTo>
                <a:cubicBezTo>
                  <a:pt x="6694017" y="1282309"/>
                  <a:pt x="6800872" y="1407995"/>
                  <a:pt x="6800872" y="1558637"/>
                </a:cubicBezTo>
                <a:cubicBezTo>
                  <a:pt x="6800872" y="1730799"/>
                  <a:pt x="6661307" y="1870364"/>
                  <a:pt x="6489145" y="1870364"/>
                </a:cubicBezTo>
                <a:lnTo>
                  <a:pt x="5988154" y="1870364"/>
                </a:lnTo>
                <a:lnTo>
                  <a:pt x="6050977" y="1876697"/>
                </a:lnTo>
                <a:cubicBezTo>
                  <a:pt x="6193026" y="1905764"/>
                  <a:pt x="6299881" y="2031449"/>
                  <a:pt x="6299881" y="2182091"/>
                </a:cubicBezTo>
                <a:cubicBezTo>
                  <a:pt x="6299881" y="2354253"/>
                  <a:pt x="6160315" y="2493818"/>
                  <a:pt x="5988153" y="2493818"/>
                </a:cubicBezTo>
                <a:lnTo>
                  <a:pt x="6776748" y="2493818"/>
                </a:lnTo>
                <a:cubicBezTo>
                  <a:pt x="6948910" y="2493818"/>
                  <a:pt x="7088475" y="2633383"/>
                  <a:pt x="7088475" y="2805545"/>
                </a:cubicBezTo>
                <a:cubicBezTo>
                  <a:pt x="7088475" y="2977707"/>
                  <a:pt x="6948910" y="3117272"/>
                  <a:pt x="6776748" y="3117272"/>
                </a:cubicBezTo>
                <a:lnTo>
                  <a:pt x="4995449" y="3117272"/>
                </a:lnTo>
                <a:cubicBezTo>
                  <a:pt x="5167611" y="3117272"/>
                  <a:pt x="5307176" y="3256837"/>
                  <a:pt x="5307176" y="3428999"/>
                </a:cubicBezTo>
                <a:cubicBezTo>
                  <a:pt x="5307176" y="3601161"/>
                  <a:pt x="5167611" y="3740726"/>
                  <a:pt x="4995449" y="3740726"/>
                </a:cubicBezTo>
                <a:lnTo>
                  <a:pt x="5997428" y="3740726"/>
                </a:lnTo>
                <a:cubicBezTo>
                  <a:pt x="6169590" y="3740726"/>
                  <a:pt x="6309155" y="3880292"/>
                  <a:pt x="6309155" y="4052454"/>
                </a:cubicBezTo>
                <a:cubicBezTo>
                  <a:pt x="6309155" y="4224616"/>
                  <a:pt x="6169590" y="4364181"/>
                  <a:pt x="5997428" y="4364181"/>
                </a:cubicBezTo>
                <a:lnTo>
                  <a:pt x="6405641" y="4364181"/>
                </a:lnTo>
                <a:cubicBezTo>
                  <a:pt x="6577803" y="4364181"/>
                  <a:pt x="6717369" y="4503746"/>
                  <a:pt x="6717369" y="4675908"/>
                </a:cubicBezTo>
                <a:cubicBezTo>
                  <a:pt x="6717369" y="4848070"/>
                  <a:pt x="6577803" y="4987636"/>
                  <a:pt x="6405641" y="4987636"/>
                </a:cubicBezTo>
                <a:lnTo>
                  <a:pt x="5719098" y="4987636"/>
                </a:lnTo>
                <a:cubicBezTo>
                  <a:pt x="5891260" y="4987636"/>
                  <a:pt x="6030826" y="5127201"/>
                  <a:pt x="6030826" y="5299363"/>
                </a:cubicBezTo>
                <a:cubicBezTo>
                  <a:pt x="6030826" y="5471525"/>
                  <a:pt x="5891260" y="5611090"/>
                  <a:pt x="5719098" y="5611090"/>
                </a:cubicBezTo>
                <a:lnTo>
                  <a:pt x="4939779" y="5611090"/>
                </a:lnTo>
                <a:cubicBezTo>
                  <a:pt x="5111941" y="5611090"/>
                  <a:pt x="5251506" y="5750655"/>
                  <a:pt x="5251506" y="5922817"/>
                </a:cubicBezTo>
                <a:cubicBezTo>
                  <a:pt x="5251506" y="6094979"/>
                  <a:pt x="5111941" y="6234545"/>
                  <a:pt x="4939779" y="6234545"/>
                </a:cubicBezTo>
                <a:lnTo>
                  <a:pt x="5988147" y="6234545"/>
                </a:lnTo>
                <a:cubicBezTo>
                  <a:pt x="6160309" y="6234545"/>
                  <a:pt x="6299874" y="6374110"/>
                  <a:pt x="6299874" y="6546272"/>
                </a:cubicBezTo>
                <a:cubicBezTo>
                  <a:pt x="6299874" y="6718434"/>
                  <a:pt x="6160309" y="6857999"/>
                  <a:pt x="5988147" y="6857999"/>
                </a:cubicBezTo>
                <a:lnTo>
                  <a:pt x="0" y="6857999"/>
                </a:lnTo>
                <a:close/>
              </a:path>
            </a:pathLst>
          </a:custGeom>
          <a:solidFill>
            <a:schemeClr val="bg1">
              <a:lumMod val="95000"/>
            </a:schemeClr>
          </a:solidFill>
          <a:ln w="19050">
            <a:noFill/>
          </a:ln>
        </p:spPr>
        <p:txBody>
          <a:bodyPr wrap="square" anchor="ctr">
            <a:noAutofit/>
          </a:bodyPr>
          <a:lstStyle>
            <a:lvl1pPr marL="0" indent="0" algn="ctr">
              <a:lnSpc>
                <a:spcPct val="100000"/>
              </a:lnSpc>
              <a:buNone/>
              <a:defRPr sz="12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11226461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8381999" y="1531249"/>
            <a:ext cx="3200400" cy="4572000"/>
          </a:xfrm>
          <a:prstGeom prst="rect">
            <a:avLst/>
          </a:prstGeom>
          <a:solidFill>
            <a:schemeClr val="bg1">
              <a:lumMod val="95000"/>
            </a:schemeClr>
          </a:solidFill>
          <a:ln w="19050">
            <a:noFill/>
          </a:ln>
        </p:spPr>
        <p:txBody>
          <a:bodyPr anchor="ct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4" name="Text Placeholder 9">
            <a:extLst>
              <a:ext uri="{FF2B5EF4-FFF2-40B4-BE49-F238E27FC236}">
                <a16:creationId xmlns:a16="http://schemas.microsoft.com/office/drawing/2014/main" id="{6407270D-F30C-4E59-9885-1E887CCE4CD2}"/>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5" name="Group 4">
            <a:extLst>
              <a:ext uri="{FF2B5EF4-FFF2-40B4-BE49-F238E27FC236}">
                <a16:creationId xmlns:a16="http://schemas.microsoft.com/office/drawing/2014/main" id="{569A4DC7-F11A-4541-A572-7A34738C1B1F}"/>
              </a:ext>
            </a:extLst>
          </p:cNvPr>
          <p:cNvGrpSpPr/>
          <p:nvPr userDrawn="1"/>
        </p:nvGrpSpPr>
        <p:grpSpPr>
          <a:xfrm>
            <a:off x="5655129" y="211061"/>
            <a:ext cx="881742" cy="137160"/>
            <a:chOff x="5215346" y="150098"/>
            <a:chExt cx="881742" cy="137160"/>
          </a:xfrm>
        </p:grpSpPr>
        <p:sp>
          <p:nvSpPr>
            <p:cNvPr id="6" name="Rectangle 5">
              <a:extLst>
                <a:ext uri="{FF2B5EF4-FFF2-40B4-BE49-F238E27FC236}">
                  <a16:creationId xmlns:a16="http://schemas.microsoft.com/office/drawing/2014/main" id="{DF96DEA2-6335-4441-A09A-752E3B0015FB}"/>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F43DA0B-E07D-4E09-AE22-3469EAEAA8EE}"/>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E571AC3-3CCE-45CA-9497-D1A2E9AFDB58}"/>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F8D4E70-D86A-445E-A33A-B73125D722E2}"/>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6687AA03-5328-44D4-8731-2D09AD5AA3B5}"/>
              </a:ext>
            </a:extLst>
          </p:cNvPr>
          <p:cNvGrpSpPr/>
          <p:nvPr userDrawn="1"/>
        </p:nvGrpSpPr>
        <p:grpSpPr>
          <a:xfrm>
            <a:off x="5655129" y="6509779"/>
            <a:ext cx="881742" cy="137160"/>
            <a:chOff x="5215346" y="150098"/>
            <a:chExt cx="881742" cy="137160"/>
          </a:xfrm>
        </p:grpSpPr>
        <p:sp>
          <p:nvSpPr>
            <p:cNvPr id="11" name="Rectangle 10">
              <a:extLst>
                <a:ext uri="{FF2B5EF4-FFF2-40B4-BE49-F238E27FC236}">
                  <a16:creationId xmlns:a16="http://schemas.microsoft.com/office/drawing/2014/main" id="{71E2F231-94D5-4DA1-B177-CD8A7088D1F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71F45D-FE25-4FFD-8A01-ACAD85E5EB2B}"/>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4731872-8762-44D6-9338-C60692946BA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E4B4439-FC9B-44DC-A628-E4D77E081443}"/>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Rectangle 2">
            <a:extLst>
              <a:ext uri="{FF2B5EF4-FFF2-40B4-BE49-F238E27FC236}">
                <a16:creationId xmlns:a16="http://schemas.microsoft.com/office/drawing/2014/main" id="{FE4681DE-5BAF-4822-8702-F6863C3B7855}"/>
              </a:ext>
            </a:extLst>
          </p:cNvPr>
          <p:cNvSpPr/>
          <p:nvPr userDrawn="1"/>
        </p:nvSpPr>
        <p:spPr>
          <a:xfrm>
            <a:off x="4694736" y="1531249"/>
            <a:ext cx="32004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26576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504825" y="1332216"/>
            <a:ext cx="11182350" cy="3573159"/>
          </a:xfrm>
          <a:prstGeom prst="rect">
            <a:avLst/>
          </a:prstGeom>
          <a:solidFill>
            <a:schemeClr val="bg1">
              <a:lumMod val="95000"/>
            </a:schemeClr>
          </a:solidFill>
          <a:ln w="19050">
            <a:noFill/>
          </a:ln>
        </p:spPr>
        <p:txBody>
          <a:bodyPr anchor="ctr"/>
          <a:lstStyle>
            <a:lvl1pPr marL="0" indent="0" algn="ctr">
              <a:lnSpc>
                <a:spcPct val="100000"/>
              </a:lnSpc>
              <a:buNone/>
              <a:defRPr sz="1800">
                <a:solidFill>
                  <a:schemeClr val="tx1">
                    <a:lumMod val="75000"/>
                    <a:lumOff val="25000"/>
                  </a:schemeClr>
                </a:solidFill>
              </a:defRPr>
            </a:lvl1pPr>
          </a:lstStyle>
          <a:p>
            <a:r>
              <a:rPr lang="en-US" altLang="ko-KR" dirty="0"/>
              <a:t>Place Your Picture Here And Send To Back</a:t>
            </a:r>
            <a:endParaRPr lang="ko-KR" altLang="en-US" dirty="0"/>
          </a:p>
        </p:txBody>
      </p:sp>
      <p:sp>
        <p:nvSpPr>
          <p:cNvPr id="4" name="Text Placeholder 9">
            <a:extLst>
              <a:ext uri="{FF2B5EF4-FFF2-40B4-BE49-F238E27FC236}">
                <a16:creationId xmlns:a16="http://schemas.microsoft.com/office/drawing/2014/main" id="{6407270D-F30C-4E59-9885-1E887CCE4CD2}"/>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5" name="Group 4">
            <a:extLst>
              <a:ext uri="{FF2B5EF4-FFF2-40B4-BE49-F238E27FC236}">
                <a16:creationId xmlns:a16="http://schemas.microsoft.com/office/drawing/2014/main" id="{569A4DC7-F11A-4541-A572-7A34738C1B1F}"/>
              </a:ext>
            </a:extLst>
          </p:cNvPr>
          <p:cNvGrpSpPr/>
          <p:nvPr userDrawn="1"/>
        </p:nvGrpSpPr>
        <p:grpSpPr>
          <a:xfrm>
            <a:off x="5655129" y="211061"/>
            <a:ext cx="881742" cy="137160"/>
            <a:chOff x="5215346" y="150098"/>
            <a:chExt cx="881742" cy="137160"/>
          </a:xfrm>
        </p:grpSpPr>
        <p:sp>
          <p:nvSpPr>
            <p:cNvPr id="6" name="Rectangle 5">
              <a:extLst>
                <a:ext uri="{FF2B5EF4-FFF2-40B4-BE49-F238E27FC236}">
                  <a16:creationId xmlns:a16="http://schemas.microsoft.com/office/drawing/2014/main" id="{DF96DEA2-6335-4441-A09A-752E3B0015FB}"/>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F43DA0B-E07D-4E09-AE22-3469EAEAA8EE}"/>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E571AC3-3CCE-45CA-9497-D1A2E9AFDB58}"/>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F8D4E70-D86A-445E-A33A-B73125D722E2}"/>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6687AA03-5328-44D4-8731-2D09AD5AA3B5}"/>
              </a:ext>
            </a:extLst>
          </p:cNvPr>
          <p:cNvGrpSpPr/>
          <p:nvPr userDrawn="1"/>
        </p:nvGrpSpPr>
        <p:grpSpPr>
          <a:xfrm>
            <a:off x="5655129" y="6509779"/>
            <a:ext cx="881742" cy="137160"/>
            <a:chOff x="5215346" y="150098"/>
            <a:chExt cx="881742" cy="137160"/>
          </a:xfrm>
        </p:grpSpPr>
        <p:sp>
          <p:nvSpPr>
            <p:cNvPr id="11" name="Rectangle 10">
              <a:extLst>
                <a:ext uri="{FF2B5EF4-FFF2-40B4-BE49-F238E27FC236}">
                  <a16:creationId xmlns:a16="http://schemas.microsoft.com/office/drawing/2014/main" id="{71E2F231-94D5-4DA1-B177-CD8A7088D1F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71F45D-FE25-4FFD-8A01-ACAD85E5EB2B}"/>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4731872-8762-44D6-9338-C60692946BA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E4B4439-FC9B-44DC-A628-E4D77E081443}"/>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061753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2337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796C2180-A0A3-439D-A7BE-7DF7EC20BE4D}"/>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 name="Group 3">
            <a:extLst>
              <a:ext uri="{FF2B5EF4-FFF2-40B4-BE49-F238E27FC236}">
                <a16:creationId xmlns:a16="http://schemas.microsoft.com/office/drawing/2014/main" id="{77A0BEDF-FF07-48FC-938B-4E1D5246EEC3}"/>
              </a:ext>
            </a:extLst>
          </p:cNvPr>
          <p:cNvGrpSpPr/>
          <p:nvPr userDrawn="1"/>
        </p:nvGrpSpPr>
        <p:grpSpPr>
          <a:xfrm>
            <a:off x="5655129" y="211061"/>
            <a:ext cx="881742" cy="137160"/>
            <a:chOff x="5215346" y="150098"/>
            <a:chExt cx="881742" cy="137160"/>
          </a:xfrm>
        </p:grpSpPr>
        <p:sp>
          <p:nvSpPr>
            <p:cNvPr id="5" name="Rectangle 4">
              <a:extLst>
                <a:ext uri="{FF2B5EF4-FFF2-40B4-BE49-F238E27FC236}">
                  <a16:creationId xmlns:a16="http://schemas.microsoft.com/office/drawing/2014/main" id="{1DFB6824-E3BB-4844-B9D8-0AD7FC599818}"/>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E4CB2B7-7190-4933-BC14-4098CBB0847C}"/>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FA7CA79-6371-4421-B743-5C9A4E61CF1E}"/>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20174F3-7B89-4BF0-963D-C2D507FE4C8A}"/>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A590BFE3-3161-4AF5-8145-B91610252E0C}"/>
              </a:ext>
            </a:extLst>
          </p:cNvPr>
          <p:cNvGrpSpPr/>
          <p:nvPr userDrawn="1"/>
        </p:nvGrpSpPr>
        <p:grpSpPr>
          <a:xfrm>
            <a:off x="5655129" y="6509779"/>
            <a:ext cx="881742" cy="137160"/>
            <a:chOff x="5215346" y="150098"/>
            <a:chExt cx="881742" cy="137160"/>
          </a:xfrm>
        </p:grpSpPr>
        <p:sp>
          <p:nvSpPr>
            <p:cNvPr id="10" name="Rectangle 9">
              <a:extLst>
                <a:ext uri="{FF2B5EF4-FFF2-40B4-BE49-F238E27FC236}">
                  <a16:creationId xmlns:a16="http://schemas.microsoft.com/office/drawing/2014/main" id="{D2BB593F-C860-4130-8008-FAED8E927A74}"/>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9BBF7F4-0D96-4085-8274-0DD80BB0E140}"/>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38DA952-2EC3-4F14-A106-5346AA3196A3}"/>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F123D6F-D506-480A-85BF-02E32B787F77}"/>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64022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150EDDC6-EAE8-47F8-99EA-830DDBDA081B}"/>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 name="Group 3">
            <a:extLst>
              <a:ext uri="{FF2B5EF4-FFF2-40B4-BE49-F238E27FC236}">
                <a16:creationId xmlns:a16="http://schemas.microsoft.com/office/drawing/2014/main" id="{61A8B2CB-ECBC-45C7-B5F2-8FAF569891F2}"/>
              </a:ext>
            </a:extLst>
          </p:cNvPr>
          <p:cNvGrpSpPr/>
          <p:nvPr userDrawn="1"/>
        </p:nvGrpSpPr>
        <p:grpSpPr>
          <a:xfrm>
            <a:off x="5655129" y="211061"/>
            <a:ext cx="881742" cy="137160"/>
            <a:chOff x="5215346" y="150098"/>
            <a:chExt cx="881742" cy="137160"/>
          </a:xfrm>
        </p:grpSpPr>
        <p:sp>
          <p:nvSpPr>
            <p:cNvPr id="5" name="Rectangle 4">
              <a:extLst>
                <a:ext uri="{FF2B5EF4-FFF2-40B4-BE49-F238E27FC236}">
                  <a16:creationId xmlns:a16="http://schemas.microsoft.com/office/drawing/2014/main" id="{B8980589-E603-4F36-BDDB-87099F2F4A8E}"/>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EA82518-4BE1-4964-8186-30C1EDFB20C9}"/>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02DD2AD-F0D8-4638-AF3F-93DE47FCBC2D}"/>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6B676EE-2A24-469D-851F-9123B94D32DC}"/>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144837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5023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9314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922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405314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theme" Target="../theme/theme2.xml"/><Relationship Id="rId2" Type="http://schemas.openxmlformats.org/officeDocument/2006/relationships/slideLayout" Target="../slideLayouts/slideLayout5.xml"/><Relationship Id="rId16" Type="http://schemas.openxmlformats.org/officeDocument/2006/relationships/slideLayout" Target="../slideLayouts/slideLayout19.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8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66" r:id="rId2"/>
    <p:sldLayoutId id="2147483668" r:id="rId3"/>
    <p:sldLayoutId id="2147483670" r:id="rId4"/>
    <p:sldLayoutId id="2147483671" r:id="rId5"/>
    <p:sldLayoutId id="2147483672" r:id="rId6"/>
    <p:sldLayoutId id="2147483673" r:id="rId7"/>
    <p:sldLayoutId id="2147483674" r:id="rId8"/>
    <p:sldLayoutId id="2147483675" r:id="rId9"/>
    <p:sldLayoutId id="2147483676" r:id="rId10"/>
    <p:sldLayoutId id="2147483665" r:id="rId11"/>
    <p:sldLayoutId id="2147483669" r:id="rId12"/>
    <p:sldLayoutId id="2147483677" r:id="rId13"/>
    <p:sldLayoutId id="2147483679" r:id="rId14"/>
    <p:sldLayoutId id="2147483680" r:id="rId15"/>
    <p:sldLayoutId id="2147483682"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free-powerpoint-templates-design.com/" TargetMode="External"/><Relationship Id="rId2" Type="http://schemas.openxmlformats.org/officeDocument/2006/relationships/image" Target="../media/image10.jpe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11.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hyperlink" Target="https://pav-program-meal.partner-cons.com/programs-management/en/umbella#416-emails" TargetMode="External"/><Relationship Id="rId2" Type="http://schemas.openxmlformats.org/officeDocument/2006/relationships/hyperlink" Target="https://pav-program-meal.partner-cons.com/programs-management/en/umbella#417-reporting" TargetMode="Externa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11" name="TextBox 10">
            <a:hlinkClick r:id="rId3"/>
            <a:extLst>
              <a:ext uri="{FF2B5EF4-FFF2-40B4-BE49-F238E27FC236}">
                <a16:creationId xmlns:a16="http://schemas.microsoft.com/office/drawing/2014/main" id="{6A256712-DA33-403D-B8C2-77860E1CFEBE}"/>
              </a:ext>
            </a:extLst>
          </p:cNvPr>
          <p:cNvSpPr txBox="1"/>
          <p:nvPr/>
        </p:nvSpPr>
        <p:spPr>
          <a:xfrm rot="10800000" flipV="1">
            <a:off x="8651139" y="6463982"/>
            <a:ext cx="7529802" cy="276999"/>
          </a:xfrm>
          <a:prstGeom prst="rect">
            <a:avLst/>
          </a:prstGeom>
          <a:noFill/>
        </p:spPr>
        <p:txBody>
          <a:bodyPr wrap="square" rtlCol="0">
            <a:spAutoFit/>
          </a:bodyPr>
          <a:lstStyle/>
          <a:p>
            <a:r>
              <a:rPr lang="en-US" altLang="ko-KR" sz="1200" b="1" dirty="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rPr>
              <a:t>https://</a:t>
            </a:r>
            <a:r>
              <a:rPr lang="en-US" altLang="ko-KR" sz="1200" b="1" dirty="0" smtClean="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rPr>
              <a:t>pav-program-meal.partner-cons.com</a:t>
            </a:r>
            <a:endParaRPr lang="ko-KR" altLang="en-US" sz="1200" b="1" dirty="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endParaRPr>
          </a:p>
        </p:txBody>
      </p:sp>
      <p:sp>
        <p:nvSpPr>
          <p:cNvPr id="3" name="TextBox 2">
            <a:extLst>
              <a:ext uri="{FF2B5EF4-FFF2-40B4-BE49-F238E27FC236}">
                <a16:creationId xmlns:a16="http://schemas.microsoft.com/office/drawing/2014/main" id="{A7547E4F-5C76-4D91-B003-02F9BB5160BF}"/>
              </a:ext>
            </a:extLst>
          </p:cNvPr>
          <p:cNvSpPr txBox="1"/>
          <p:nvPr/>
        </p:nvSpPr>
        <p:spPr>
          <a:xfrm>
            <a:off x="1024158" y="520769"/>
            <a:ext cx="9302700" cy="896656"/>
          </a:xfrm>
          <a:prstGeom prst="rect">
            <a:avLst/>
          </a:prstGeom>
          <a:noFill/>
        </p:spPr>
        <p:txBody>
          <a:bodyPr wrap="square" rtlCol="0" anchor="ctr">
            <a:spAutoFit/>
          </a:bodyPr>
          <a:lstStyle/>
          <a:p>
            <a:pPr>
              <a:lnSpc>
                <a:spcPct val="150000"/>
              </a:lnSpc>
            </a:pPr>
            <a:r>
              <a:rPr lang="en-US" altLang="ko-KR" sz="4000" b="1" dirty="0" smtClean="0">
                <a:solidFill>
                  <a:srgbClr val="002060"/>
                </a:solidFill>
                <a:effectLst>
                  <a:outerShdw blurRad="38100" dist="38100" dir="2700000" algn="tl">
                    <a:srgbClr val="000000">
                      <a:alpha val="43137"/>
                    </a:srgbClr>
                  </a:outerShdw>
                </a:effectLst>
                <a:latin typeface="Century Gothic" panose="020B0502020202020204" pitchFamily="34" charset="0"/>
                <a:ea typeface="Gadugi" panose="020B0502040204020203" pitchFamily="34" charset="0"/>
                <a:cs typeface="Arial" pitchFamily="34" charset="0"/>
              </a:rPr>
              <a:t>Programs</a:t>
            </a:r>
            <a:r>
              <a:rPr lang="en-US" altLang="ko-KR" sz="4000" b="1" dirty="0" smtClean="0">
                <a:solidFill>
                  <a:srgbClr val="002162"/>
                </a:solidFill>
                <a:effectLst>
                  <a:outerShdw blurRad="38100" dist="38100" dir="2700000" algn="tl">
                    <a:srgbClr val="000000">
                      <a:alpha val="43137"/>
                    </a:srgbClr>
                  </a:outerShdw>
                </a:effectLst>
                <a:latin typeface="Century Gothic" panose="020B0502020202020204" pitchFamily="34" charset="0"/>
                <a:ea typeface="Gadugi" panose="020B0502040204020203" pitchFamily="34" charset="0"/>
                <a:cs typeface="Arial" pitchFamily="34" charset="0"/>
              </a:rPr>
              <a:t> and </a:t>
            </a:r>
            <a:r>
              <a:rPr lang="en-US" altLang="ko-KR" sz="4000" b="1" dirty="0" smtClean="0">
                <a:solidFill>
                  <a:srgbClr val="002162"/>
                </a:solidFill>
                <a:effectLst>
                  <a:outerShdw blurRad="38100" dist="38100" dir="2700000" algn="tl">
                    <a:srgbClr val="000000">
                      <a:alpha val="43137"/>
                    </a:srgbClr>
                  </a:outerShdw>
                </a:effectLst>
                <a:latin typeface="Century Gothic" panose="020B0502020202020204" pitchFamily="34" charset="0"/>
                <a:ea typeface="Gadugi" panose="020B0502040204020203" pitchFamily="34" charset="0"/>
                <a:cs typeface="Arial" pitchFamily="34" charset="0"/>
              </a:rPr>
              <a:t>MEAL Management</a:t>
            </a:r>
            <a:endParaRPr lang="ko-KR" altLang="en-US" sz="4000" b="1" dirty="0">
              <a:solidFill>
                <a:srgbClr val="002162"/>
              </a:solidFill>
              <a:effectLst>
                <a:outerShdw blurRad="38100" dist="38100" dir="2700000" algn="tl">
                  <a:srgbClr val="000000">
                    <a:alpha val="43137"/>
                  </a:srgbClr>
                </a:outerShdw>
              </a:effectLst>
              <a:latin typeface="Century Gothic" panose="020B0502020202020204" pitchFamily="34" charset="0"/>
              <a:cs typeface="Arial" pitchFamily="34" charset="0"/>
            </a:endParaRPr>
          </a:p>
        </p:txBody>
      </p:sp>
      <p:sp>
        <p:nvSpPr>
          <p:cNvPr id="9" name="TextBox 8">
            <a:extLst>
              <a:ext uri="{FF2B5EF4-FFF2-40B4-BE49-F238E27FC236}">
                <a16:creationId xmlns:a16="http://schemas.microsoft.com/office/drawing/2014/main" id="{AE67C9A1-DB1E-47F5-8D37-AF167391C79D}"/>
              </a:ext>
            </a:extLst>
          </p:cNvPr>
          <p:cNvSpPr txBox="1"/>
          <p:nvPr/>
        </p:nvSpPr>
        <p:spPr>
          <a:xfrm>
            <a:off x="1582958" y="1417425"/>
            <a:ext cx="9141303" cy="338554"/>
          </a:xfrm>
          <a:prstGeom prst="rect">
            <a:avLst/>
          </a:prstGeom>
          <a:noFill/>
        </p:spPr>
        <p:txBody>
          <a:bodyPr wrap="square" rtlCol="0" anchor="ctr">
            <a:spAutoFit/>
          </a:bodyPr>
          <a:lstStyle/>
          <a:p>
            <a:r>
              <a:rPr lang="en-US" altLang="ko-KR" sz="1600" dirty="0" smtClean="0">
                <a:solidFill>
                  <a:schemeClr val="accent1"/>
                </a:solidFill>
                <a:effectLst>
                  <a:outerShdw blurRad="38100" dist="38100" dir="2700000" algn="tl">
                    <a:srgbClr val="000000">
                      <a:alpha val="43137"/>
                    </a:srgbClr>
                  </a:outerShdw>
                </a:effectLst>
                <a:latin typeface="Century Gothic" panose="020B0502020202020204" pitchFamily="34" charset="0"/>
                <a:cs typeface="Arial" pitchFamily="34" charset="0"/>
              </a:rPr>
              <a:t>Programs(Sectors/Projects),Monitoring, Evaluation, Accountability and Learning.</a:t>
            </a:r>
            <a:endParaRPr lang="ko-KR" altLang="en-US" sz="1600" dirty="0">
              <a:solidFill>
                <a:schemeClr val="accent1"/>
              </a:solidFill>
              <a:effectLst>
                <a:outerShdw blurRad="38100" dist="38100" dir="2700000" algn="tl">
                  <a:srgbClr val="000000">
                    <a:alpha val="43137"/>
                  </a:srgbClr>
                </a:outerShdw>
              </a:effectLst>
              <a:latin typeface="Century Gothic" panose="020B0502020202020204" pitchFamily="34" charset="0"/>
              <a:cs typeface="Arial" pitchFamily="34" charset="0"/>
            </a:endParaRPr>
          </a:p>
        </p:txBody>
      </p:sp>
      <p:pic>
        <p:nvPicPr>
          <p:cNvPr id="10" name="Picture 9"/>
          <p:cNvPicPr/>
          <p:nvPr/>
        </p:nvPicPr>
        <p:blipFill>
          <a:blip r:embed="rId4"/>
          <a:stretch>
            <a:fillRect/>
          </a:stretch>
        </p:blipFill>
        <p:spPr bwMode="auto">
          <a:xfrm>
            <a:off x="140531" y="5635087"/>
            <a:ext cx="3251163" cy="1222913"/>
          </a:xfrm>
          <a:prstGeom prst="rect">
            <a:avLst/>
          </a:prstGeom>
        </p:spPr>
      </p:pic>
    </p:spTree>
    <p:extLst>
      <p:ext uri="{BB962C8B-B14F-4D97-AF65-F5344CB8AC3E}">
        <p14:creationId xmlns:p14="http://schemas.microsoft.com/office/powerpoint/2010/main" val="307658603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4818F94-9467-409C-97B4-9117954BC51E}"/>
              </a:ext>
            </a:extLst>
          </p:cNvPr>
          <p:cNvSpPr/>
          <p:nvPr/>
        </p:nvSpPr>
        <p:spPr>
          <a:xfrm>
            <a:off x="1219200" y="2838893"/>
            <a:ext cx="9753600" cy="2601936"/>
          </a:xfrm>
          <a:prstGeom prst="rect">
            <a:avLst/>
          </a:prstGeom>
          <a:solidFill>
            <a:schemeClr val="tx2">
              <a:lumMod val="20000"/>
              <a:lumOff val="8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1843;p63"/>
          <p:cNvSpPr txBox="1">
            <a:spLocks/>
          </p:cNvSpPr>
          <p:nvPr/>
        </p:nvSpPr>
        <p:spPr>
          <a:xfrm>
            <a:off x="4485940" y="752225"/>
            <a:ext cx="7704000" cy="917973"/>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5400" b="1" dirty="0" smtClean="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Our Happy Customer</a:t>
            </a:r>
            <a:endParaRPr lang="en-US" sz="5400" b="1" dirty="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endParaRPr>
          </a:p>
        </p:txBody>
      </p:sp>
      <p:pic>
        <p:nvPicPr>
          <p:cNvPr id="13" name="Picture 12">
            <a:extLst>
              <a:ext uri="{FF2B5EF4-FFF2-40B4-BE49-F238E27FC236}">
                <a16:creationId xmlns:a16="http://schemas.microsoft.com/office/drawing/2014/main" id="{1659BE80-97A2-1750-DDB4-6AB1910F1196}"/>
              </a:ext>
            </a:extLst>
          </p:cNvPr>
          <p:cNvPicPr>
            <a:picLocks noChangeAspect="1"/>
          </p:cNvPicPr>
          <p:nvPr/>
        </p:nvPicPr>
        <p:blipFill>
          <a:blip r:embed="rId2"/>
          <a:stretch>
            <a:fillRect/>
          </a:stretch>
        </p:blipFill>
        <p:spPr>
          <a:xfrm>
            <a:off x="4980895" y="2963160"/>
            <a:ext cx="1558620" cy="1188675"/>
          </a:xfrm>
          <a:prstGeom prst="rect">
            <a:avLst/>
          </a:prstGeom>
          <a:ln>
            <a:noFill/>
          </a:ln>
          <a:effectLst>
            <a:outerShdw blurRad="292100" dist="139700" dir="2700000" algn="tl" rotWithShape="0">
              <a:srgbClr val="333333">
                <a:alpha val="65000"/>
              </a:srgbClr>
            </a:outerShdw>
          </a:effectLst>
        </p:spPr>
      </p:pic>
      <p:pic>
        <p:nvPicPr>
          <p:cNvPr id="14" name="Picture 13">
            <a:extLst>
              <a:ext uri="{FF2B5EF4-FFF2-40B4-BE49-F238E27FC236}">
                <a16:creationId xmlns:a16="http://schemas.microsoft.com/office/drawing/2014/main" id="{2856DE06-7C99-A542-E269-DCD5F270B582}"/>
              </a:ext>
            </a:extLst>
          </p:cNvPr>
          <p:cNvPicPr>
            <a:picLocks noChangeAspect="1"/>
          </p:cNvPicPr>
          <p:nvPr/>
        </p:nvPicPr>
        <p:blipFill rotWithShape="1">
          <a:blip r:embed="rId3"/>
          <a:srcRect t="24724" b="27965"/>
          <a:stretch/>
        </p:blipFill>
        <p:spPr>
          <a:xfrm>
            <a:off x="7392863" y="4343574"/>
            <a:ext cx="2280703" cy="822910"/>
          </a:xfrm>
          <a:prstGeom prst="rect">
            <a:avLst/>
          </a:prstGeom>
          <a:ln>
            <a:noFill/>
          </a:ln>
          <a:effectLst>
            <a:outerShdw blurRad="292100" dist="139700" dir="2700000" algn="tl" rotWithShape="0">
              <a:srgbClr val="333333">
                <a:alpha val="65000"/>
              </a:srgbClr>
            </a:outerShdw>
          </a:effectLst>
        </p:spPr>
      </p:pic>
      <p:pic>
        <p:nvPicPr>
          <p:cNvPr id="15" name="Picture 14">
            <a:extLst>
              <a:ext uri="{FF2B5EF4-FFF2-40B4-BE49-F238E27FC236}">
                <a16:creationId xmlns:a16="http://schemas.microsoft.com/office/drawing/2014/main" id="{9D68C6D2-26BE-476A-0CD8-33AF7B52D937}"/>
              </a:ext>
            </a:extLst>
          </p:cNvPr>
          <p:cNvPicPr>
            <a:picLocks noChangeAspect="1"/>
          </p:cNvPicPr>
          <p:nvPr/>
        </p:nvPicPr>
        <p:blipFill rotWithShape="1">
          <a:blip r:embed="rId4"/>
          <a:srcRect l="6777" r="8734"/>
          <a:stretch/>
        </p:blipFill>
        <p:spPr>
          <a:xfrm>
            <a:off x="4671447" y="4237347"/>
            <a:ext cx="2177516" cy="1026635"/>
          </a:xfrm>
          <a:prstGeom prst="rect">
            <a:avLst/>
          </a:prstGeom>
          <a:ln>
            <a:noFill/>
          </a:ln>
          <a:effectLst>
            <a:outerShdw blurRad="292100" dist="139700" dir="2700000" algn="tl" rotWithShape="0">
              <a:srgbClr val="333333">
                <a:alpha val="65000"/>
              </a:srgbClr>
            </a:outerShdw>
          </a:effectLst>
        </p:spPr>
      </p:pic>
      <p:pic>
        <p:nvPicPr>
          <p:cNvPr id="16" name="Picture 15">
            <a:extLst>
              <a:ext uri="{FF2B5EF4-FFF2-40B4-BE49-F238E27FC236}">
                <a16:creationId xmlns:a16="http://schemas.microsoft.com/office/drawing/2014/main" id="{831B56B2-7106-6AF1-953E-1184AEDA8BF2}"/>
              </a:ext>
            </a:extLst>
          </p:cNvPr>
          <p:cNvPicPr>
            <a:picLocks noChangeAspect="1"/>
          </p:cNvPicPr>
          <p:nvPr/>
        </p:nvPicPr>
        <p:blipFill>
          <a:blip r:embed="rId5"/>
          <a:stretch>
            <a:fillRect/>
          </a:stretch>
        </p:blipFill>
        <p:spPr>
          <a:xfrm>
            <a:off x="7392863" y="3146042"/>
            <a:ext cx="2122551" cy="822910"/>
          </a:xfrm>
          <a:prstGeom prst="rect">
            <a:avLst/>
          </a:prstGeom>
          <a:ln>
            <a:noFill/>
          </a:ln>
          <a:effectLst>
            <a:outerShdw blurRad="292100" dist="139700" dir="2700000" algn="tl" rotWithShape="0">
              <a:srgbClr val="333333">
                <a:alpha val="65000"/>
              </a:srgbClr>
            </a:outerShdw>
          </a:effectLst>
        </p:spPr>
      </p:pic>
      <p:pic>
        <p:nvPicPr>
          <p:cNvPr id="17" name="Picture 16">
            <a:extLst>
              <a:ext uri="{FF2B5EF4-FFF2-40B4-BE49-F238E27FC236}">
                <a16:creationId xmlns:a16="http://schemas.microsoft.com/office/drawing/2014/main" id="{99A6153D-A4C0-6A80-8B3C-E597F73851EE}"/>
              </a:ext>
            </a:extLst>
          </p:cNvPr>
          <p:cNvPicPr>
            <a:picLocks noChangeAspect="1"/>
          </p:cNvPicPr>
          <p:nvPr/>
        </p:nvPicPr>
        <p:blipFill rotWithShape="1">
          <a:blip r:embed="rId6"/>
          <a:srcRect l="12194" r="7657"/>
          <a:stretch/>
        </p:blipFill>
        <p:spPr>
          <a:xfrm>
            <a:off x="7392863" y="5599014"/>
            <a:ext cx="2709711" cy="852325"/>
          </a:xfrm>
          <a:prstGeom prst="rect">
            <a:avLst/>
          </a:prstGeom>
          <a:ln>
            <a:noFill/>
          </a:ln>
          <a:effectLst>
            <a:outerShdw blurRad="292100" dist="139700" dir="2700000" algn="tl" rotWithShape="0">
              <a:srgbClr val="333333">
                <a:alpha val="65000"/>
              </a:srgbClr>
            </a:outerShdw>
          </a:effectLst>
        </p:spPr>
      </p:pic>
      <p:pic>
        <p:nvPicPr>
          <p:cNvPr id="18" name="Picture 17">
            <a:extLst>
              <a:ext uri="{FF2B5EF4-FFF2-40B4-BE49-F238E27FC236}">
                <a16:creationId xmlns:a16="http://schemas.microsoft.com/office/drawing/2014/main" id="{52EBD5EF-05D7-5DDB-2458-589F866A0916}"/>
              </a:ext>
            </a:extLst>
          </p:cNvPr>
          <p:cNvPicPr>
            <a:picLocks noChangeAspect="1"/>
          </p:cNvPicPr>
          <p:nvPr/>
        </p:nvPicPr>
        <p:blipFill rotWithShape="1">
          <a:blip r:embed="rId7"/>
          <a:srcRect l="8644" t="22684" r="10038" b="19906"/>
          <a:stretch/>
        </p:blipFill>
        <p:spPr>
          <a:xfrm>
            <a:off x="4932507" y="5440829"/>
            <a:ext cx="1655396" cy="1168694"/>
          </a:xfrm>
          <a:prstGeom prst="rect">
            <a:avLst/>
          </a:prstGeom>
          <a:ln>
            <a:noFill/>
          </a:ln>
          <a:effectLst>
            <a:outerShdw blurRad="292100" dist="139700" dir="2700000" algn="tl" rotWithShape="0">
              <a:srgbClr val="333333">
                <a:alpha val="65000"/>
              </a:srgbClr>
            </a:outerShdw>
          </a:effectLst>
        </p:spPr>
      </p:pic>
      <p:pic>
        <p:nvPicPr>
          <p:cNvPr id="19" name="Picture 18">
            <a:extLst>
              <a:ext uri="{FF2B5EF4-FFF2-40B4-BE49-F238E27FC236}">
                <a16:creationId xmlns:a16="http://schemas.microsoft.com/office/drawing/2014/main" id="{D6203A3A-A341-5808-1F52-FA345D134CD2}"/>
              </a:ext>
            </a:extLst>
          </p:cNvPr>
          <p:cNvPicPr>
            <a:picLocks noChangeAspect="1"/>
          </p:cNvPicPr>
          <p:nvPr/>
        </p:nvPicPr>
        <p:blipFill>
          <a:blip r:embed="rId8"/>
          <a:stretch>
            <a:fillRect/>
          </a:stretch>
        </p:blipFill>
        <p:spPr>
          <a:xfrm>
            <a:off x="2104306" y="3146042"/>
            <a:ext cx="1804366" cy="822911"/>
          </a:xfrm>
          <a:prstGeom prst="rect">
            <a:avLst/>
          </a:prstGeom>
          <a:ln>
            <a:noFill/>
          </a:ln>
          <a:effectLst>
            <a:outerShdw blurRad="292100" dist="139700" dir="2700000" algn="tl" rotWithShape="0">
              <a:srgbClr val="333333">
                <a:alpha val="65000"/>
              </a:srgbClr>
            </a:outerShdw>
          </a:effectLst>
        </p:spPr>
      </p:pic>
      <p:pic>
        <p:nvPicPr>
          <p:cNvPr id="20" name="Picture 19">
            <a:extLst>
              <a:ext uri="{FF2B5EF4-FFF2-40B4-BE49-F238E27FC236}">
                <a16:creationId xmlns:a16="http://schemas.microsoft.com/office/drawing/2014/main" id="{FE6E0550-0D9B-BD80-25B0-090D199095A7}"/>
              </a:ext>
            </a:extLst>
          </p:cNvPr>
          <p:cNvPicPr>
            <a:picLocks noChangeAspect="1"/>
          </p:cNvPicPr>
          <p:nvPr/>
        </p:nvPicPr>
        <p:blipFill rotWithShape="1">
          <a:blip r:embed="rId9"/>
          <a:srcRect l="2851" r="1"/>
          <a:stretch/>
        </p:blipFill>
        <p:spPr>
          <a:xfrm>
            <a:off x="2104306" y="4346046"/>
            <a:ext cx="2009977" cy="826011"/>
          </a:xfrm>
          <a:prstGeom prst="rect">
            <a:avLst/>
          </a:prstGeom>
          <a:ln>
            <a:noFill/>
          </a:ln>
          <a:effectLst>
            <a:outerShdw blurRad="292100" dist="139700" dir="2700000" algn="tl" rotWithShape="0">
              <a:srgbClr val="333333">
                <a:alpha val="65000"/>
              </a:srgbClr>
            </a:outerShdw>
          </a:effectLst>
        </p:spPr>
      </p:pic>
      <p:pic>
        <p:nvPicPr>
          <p:cNvPr id="21" name="Picture 20">
            <a:extLst>
              <a:ext uri="{FF2B5EF4-FFF2-40B4-BE49-F238E27FC236}">
                <a16:creationId xmlns:a16="http://schemas.microsoft.com/office/drawing/2014/main" id="{6A379FA2-496D-D61A-2792-E5B8CB8380EA}"/>
              </a:ext>
            </a:extLst>
          </p:cNvPr>
          <p:cNvPicPr>
            <a:picLocks noChangeAspect="1"/>
          </p:cNvPicPr>
          <p:nvPr/>
        </p:nvPicPr>
        <p:blipFill>
          <a:blip r:embed="rId10"/>
          <a:stretch>
            <a:fillRect/>
          </a:stretch>
        </p:blipFill>
        <p:spPr>
          <a:xfrm>
            <a:off x="2107831" y="5489026"/>
            <a:ext cx="1182172" cy="11821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2475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
            <a:ext cx="12192000" cy="6858001"/>
          </a:xfrm>
          <a:prstGeom prst="rect">
            <a:avLst/>
          </a:prstGeom>
          <a:solidFill>
            <a:srgbClr val="000000">
              <a:alpha val="69804"/>
            </a:srgb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89598E7-8A4B-4656-B76C-A85E8A5EA141}"/>
              </a:ext>
            </a:extLst>
          </p:cNvPr>
          <p:cNvSpPr txBox="1"/>
          <p:nvPr/>
        </p:nvSpPr>
        <p:spPr>
          <a:xfrm>
            <a:off x="3299294" y="608408"/>
            <a:ext cx="4029762" cy="830997"/>
          </a:xfrm>
          <a:prstGeom prst="rect">
            <a:avLst/>
          </a:prstGeom>
          <a:noFill/>
        </p:spPr>
        <p:txBody>
          <a:bodyPr wrap="square" rtlCol="0" anchor="ctr">
            <a:spAutoFit/>
          </a:bodyPr>
          <a:lstStyle/>
          <a:p>
            <a:r>
              <a:rPr lang="en-US" altLang="ko-KR" sz="4800" b="1" spc="300" dirty="0">
                <a:solidFill>
                  <a:schemeClr val="bg1"/>
                </a:solidFill>
                <a:latin typeface="+mj-lt"/>
                <a:cs typeface="Arial" pitchFamily="34" charset="0"/>
              </a:rPr>
              <a:t>AWESOME</a:t>
            </a:r>
            <a:endParaRPr lang="ko-KR" altLang="en-US" sz="4800" b="1" spc="300" dirty="0">
              <a:solidFill>
                <a:schemeClr val="bg1"/>
              </a:solidFill>
              <a:latin typeface="+mj-lt"/>
              <a:cs typeface="Arial" pitchFamily="34" charset="0"/>
            </a:endParaRPr>
          </a:p>
        </p:txBody>
      </p:sp>
      <p:sp>
        <p:nvSpPr>
          <p:cNvPr id="8" name="TextBox 7">
            <a:extLst>
              <a:ext uri="{FF2B5EF4-FFF2-40B4-BE49-F238E27FC236}">
                <a16:creationId xmlns:a16="http://schemas.microsoft.com/office/drawing/2014/main" id="{6CF47FFC-FE6F-4CA3-A5E1-48BCADB624D1}"/>
              </a:ext>
            </a:extLst>
          </p:cNvPr>
          <p:cNvSpPr txBox="1"/>
          <p:nvPr/>
        </p:nvSpPr>
        <p:spPr>
          <a:xfrm>
            <a:off x="7377829" y="1022003"/>
            <a:ext cx="3938927" cy="923330"/>
          </a:xfrm>
          <a:prstGeom prst="rect">
            <a:avLst/>
          </a:prstGeom>
          <a:noFill/>
        </p:spPr>
        <p:txBody>
          <a:bodyPr wrap="square" rtlCol="0" anchor="ctr">
            <a:spAutoFit/>
          </a:bodyPr>
          <a:lstStyle/>
          <a:p>
            <a:r>
              <a:rPr lang="en-US" altLang="ko-KR" sz="5400" b="1" spc="300" dirty="0" smtClean="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rPr>
              <a:t>Try it Now!</a:t>
            </a:r>
            <a:endParaRPr lang="ko-KR" altLang="en-US" sz="5400" b="1" spc="300" dirty="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endParaRPr>
          </a:p>
        </p:txBody>
      </p:sp>
      <p:sp>
        <p:nvSpPr>
          <p:cNvPr id="9" name="TextBox 8">
            <a:extLst>
              <a:ext uri="{FF2B5EF4-FFF2-40B4-BE49-F238E27FC236}">
                <a16:creationId xmlns:a16="http://schemas.microsoft.com/office/drawing/2014/main" id="{FF77583F-6F7F-470F-B346-4A27390FC08A}"/>
              </a:ext>
            </a:extLst>
          </p:cNvPr>
          <p:cNvSpPr txBox="1"/>
          <p:nvPr/>
        </p:nvSpPr>
        <p:spPr>
          <a:xfrm>
            <a:off x="7093527" y="2921169"/>
            <a:ext cx="4247573" cy="1015663"/>
          </a:xfrm>
          <a:prstGeom prst="rect">
            <a:avLst/>
          </a:prstGeom>
          <a:noFill/>
        </p:spPr>
        <p:txBody>
          <a:bodyPr wrap="square" rtlCol="0" anchor="ctr">
            <a:spAutoFit/>
          </a:bodyPr>
          <a:lstStyle/>
          <a:p>
            <a:pPr algn="r"/>
            <a:r>
              <a:rPr lang="en-GB" altLang="ko-KR" sz="2000" dirty="0" smtClean="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rPr>
              <a:t>You can request for a demo to have a new experience and learn more about P&amp;M. </a:t>
            </a:r>
            <a:endParaRPr lang="en-GB" altLang="ko-KR" sz="2000" dirty="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endParaRPr>
          </a:p>
        </p:txBody>
      </p:sp>
      <p:pic>
        <p:nvPicPr>
          <p:cNvPr id="7" name="Picture Placeholder 6"/>
          <p:cNvPicPr>
            <a:picLocks noGrp="1" noChangeAspect="1"/>
          </p:cNvPicPr>
          <p:nvPr>
            <p:ph type="pic" sz="quarter" idx="14"/>
          </p:nvPr>
        </p:nvPicPr>
        <p:blipFill>
          <a:blip r:embed="rId2" cstate="hqprint">
            <a:extLst>
              <a:ext uri="{28A0092B-C50C-407E-A947-70E740481C1C}">
                <a14:useLocalDpi xmlns:a14="http://schemas.microsoft.com/office/drawing/2010/main" val="0"/>
              </a:ext>
            </a:extLst>
          </a:blip>
          <a:srcRect l="10688" r="10688"/>
          <a:stretch>
            <a:fillRect/>
          </a:stretch>
        </p:blipFill>
        <p:spPr/>
      </p:pic>
    </p:spTree>
    <p:extLst>
      <p:ext uri="{BB962C8B-B14F-4D97-AF65-F5344CB8AC3E}">
        <p14:creationId xmlns:p14="http://schemas.microsoft.com/office/powerpoint/2010/main" val="6930404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2002146-F106-483B-8C4D-E251FF6B1B7F}"/>
              </a:ext>
            </a:extLst>
          </p:cNvPr>
          <p:cNvSpPr/>
          <p:nvPr/>
        </p:nvSpPr>
        <p:spPr>
          <a:xfrm>
            <a:off x="0" y="4584915"/>
            <a:ext cx="12191999" cy="1850554"/>
          </a:xfrm>
          <a:prstGeom prst="rect">
            <a:avLst/>
          </a:prstGeom>
          <a:solidFill>
            <a:srgbClr val="01538C">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Century Gothic" panose="020B0502020202020204" pitchFamily="34" charset="0"/>
            </a:endParaRPr>
          </a:p>
        </p:txBody>
      </p:sp>
      <p:sp>
        <p:nvSpPr>
          <p:cNvPr id="3" name="TextBox 2">
            <a:extLst>
              <a:ext uri="{FF2B5EF4-FFF2-40B4-BE49-F238E27FC236}">
                <a16:creationId xmlns:a16="http://schemas.microsoft.com/office/drawing/2014/main" id="{020C8F30-9C91-4D39-A29C-BCE4134E41E9}"/>
              </a:ext>
            </a:extLst>
          </p:cNvPr>
          <p:cNvSpPr txBox="1"/>
          <p:nvPr/>
        </p:nvSpPr>
        <p:spPr>
          <a:xfrm>
            <a:off x="-4762" y="4827935"/>
            <a:ext cx="12192000" cy="1015663"/>
          </a:xfrm>
          <a:prstGeom prst="rect">
            <a:avLst/>
          </a:prstGeom>
          <a:noFill/>
        </p:spPr>
        <p:txBody>
          <a:bodyPr wrap="square" rtlCol="0" anchor="ctr">
            <a:spAutoFit/>
          </a:bodyPr>
          <a:lstStyle/>
          <a:p>
            <a:pPr algn="ctr"/>
            <a:r>
              <a:rPr lang="en-US" altLang="ko-KR" sz="6000" b="1" dirty="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rPr>
              <a:t>THANK YOU</a:t>
            </a:r>
            <a:endParaRPr lang="ko-KR" altLang="en-US" sz="6000" b="1" dirty="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endParaRPr>
          </a:p>
        </p:txBody>
      </p:sp>
      <p:grpSp>
        <p:nvGrpSpPr>
          <p:cNvPr id="5" name="Group 4">
            <a:extLst>
              <a:ext uri="{FF2B5EF4-FFF2-40B4-BE49-F238E27FC236}">
                <a16:creationId xmlns:a16="http://schemas.microsoft.com/office/drawing/2014/main" id="{A795E6C6-E728-4964-884A-D05AE1EA6B1A}"/>
              </a:ext>
            </a:extLst>
          </p:cNvPr>
          <p:cNvGrpSpPr/>
          <p:nvPr/>
        </p:nvGrpSpPr>
        <p:grpSpPr>
          <a:xfrm>
            <a:off x="5652748" y="6509779"/>
            <a:ext cx="881742" cy="137160"/>
            <a:chOff x="5215346" y="150098"/>
            <a:chExt cx="881742" cy="137160"/>
          </a:xfrm>
          <a:solidFill>
            <a:schemeClr val="bg1"/>
          </a:solidFill>
        </p:grpSpPr>
        <p:sp>
          <p:nvSpPr>
            <p:cNvPr id="6" name="Rectangle 5">
              <a:extLst>
                <a:ext uri="{FF2B5EF4-FFF2-40B4-BE49-F238E27FC236}">
                  <a16:creationId xmlns:a16="http://schemas.microsoft.com/office/drawing/2014/main" id="{C04EA634-8988-45C1-85E2-AF0B27F4A83E}"/>
                </a:ext>
              </a:extLst>
            </p:cNvPr>
            <p:cNvSpPr/>
            <p:nvPr userDrawn="1"/>
          </p:nvSpPr>
          <p:spPr>
            <a:xfrm>
              <a:off x="5215346"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 name="Rectangle 6">
              <a:extLst>
                <a:ext uri="{FF2B5EF4-FFF2-40B4-BE49-F238E27FC236}">
                  <a16:creationId xmlns:a16="http://schemas.microsoft.com/office/drawing/2014/main" id="{CC4C736D-D4E2-4A6E-AA8F-A39527332EED}"/>
                </a:ext>
              </a:extLst>
            </p:cNvPr>
            <p:cNvSpPr/>
            <p:nvPr userDrawn="1"/>
          </p:nvSpPr>
          <p:spPr>
            <a:xfrm>
              <a:off x="5463540"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 name="Rectangle 7">
              <a:extLst>
                <a:ext uri="{FF2B5EF4-FFF2-40B4-BE49-F238E27FC236}">
                  <a16:creationId xmlns:a16="http://schemas.microsoft.com/office/drawing/2014/main" id="{F3568D6C-739E-4E50-A44F-D75A571CD193}"/>
                </a:ext>
              </a:extLst>
            </p:cNvPr>
            <p:cNvSpPr/>
            <p:nvPr userDrawn="1"/>
          </p:nvSpPr>
          <p:spPr>
            <a:xfrm>
              <a:off x="5711734"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 name="Rectangle 8">
              <a:extLst>
                <a:ext uri="{FF2B5EF4-FFF2-40B4-BE49-F238E27FC236}">
                  <a16:creationId xmlns:a16="http://schemas.microsoft.com/office/drawing/2014/main" id="{EBA573B1-77EB-4AC0-8EBD-1465AB9FB4E4}"/>
                </a:ext>
              </a:extLst>
            </p:cNvPr>
            <p:cNvSpPr/>
            <p:nvPr userDrawn="1"/>
          </p:nvSpPr>
          <p:spPr>
            <a:xfrm>
              <a:off x="5959928"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grpSp>
        <p:nvGrpSpPr>
          <p:cNvPr id="10" name="Group 9">
            <a:extLst>
              <a:ext uri="{FF2B5EF4-FFF2-40B4-BE49-F238E27FC236}">
                <a16:creationId xmlns:a16="http://schemas.microsoft.com/office/drawing/2014/main" id="{520FA3AE-1B39-46DB-BAFE-D2046864A49D}"/>
              </a:ext>
            </a:extLst>
          </p:cNvPr>
          <p:cNvGrpSpPr/>
          <p:nvPr/>
        </p:nvGrpSpPr>
        <p:grpSpPr>
          <a:xfrm>
            <a:off x="5652748" y="4354601"/>
            <a:ext cx="881742" cy="137160"/>
            <a:chOff x="5215346" y="150098"/>
            <a:chExt cx="881742" cy="137160"/>
          </a:xfrm>
          <a:solidFill>
            <a:schemeClr val="bg1"/>
          </a:solidFill>
        </p:grpSpPr>
        <p:sp>
          <p:nvSpPr>
            <p:cNvPr id="11" name="Rectangle 10">
              <a:extLst>
                <a:ext uri="{FF2B5EF4-FFF2-40B4-BE49-F238E27FC236}">
                  <a16:creationId xmlns:a16="http://schemas.microsoft.com/office/drawing/2014/main" id="{DA10EB0C-9DDA-4075-8757-A5A0E29DAF88}"/>
                </a:ext>
              </a:extLst>
            </p:cNvPr>
            <p:cNvSpPr/>
            <p:nvPr userDrawn="1"/>
          </p:nvSpPr>
          <p:spPr>
            <a:xfrm>
              <a:off x="5215346"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Rectangle 11">
              <a:extLst>
                <a:ext uri="{FF2B5EF4-FFF2-40B4-BE49-F238E27FC236}">
                  <a16:creationId xmlns:a16="http://schemas.microsoft.com/office/drawing/2014/main" id="{1EA331E6-CA97-412D-8FE9-C2A5CB52D369}"/>
                </a:ext>
              </a:extLst>
            </p:cNvPr>
            <p:cNvSpPr/>
            <p:nvPr userDrawn="1"/>
          </p:nvSpPr>
          <p:spPr>
            <a:xfrm>
              <a:off x="5463540"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Rectangle 12">
              <a:extLst>
                <a:ext uri="{FF2B5EF4-FFF2-40B4-BE49-F238E27FC236}">
                  <a16:creationId xmlns:a16="http://schemas.microsoft.com/office/drawing/2014/main" id="{BEFAFF58-7C0C-4719-940D-9F5B7CFFC068}"/>
                </a:ext>
              </a:extLst>
            </p:cNvPr>
            <p:cNvSpPr/>
            <p:nvPr userDrawn="1"/>
          </p:nvSpPr>
          <p:spPr>
            <a:xfrm>
              <a:off x="5711734"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4" name="Rectangle 13">
              <a:extLst>
                <a:ext uri="{FF2B5EF4-FFF2-40B4-BE49-F238E27FC236}">
                  <a16:creationId xmlns:a16="http://schemas.microsoft.com/office/drawing/2014/main" id="{12D800E5-985C-4788-AF1F-0565AA8BB2D3}"/>
                </a:ext>
              </a:extLst>
            </p:cNvPr>
            <p:cNvSpPr/>
            <p:nvPr userDrawn="1"/>
          </p:nvSpPr>
          <p:spPr>
            <a:xfrm>
              <a:off x="5959928"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spTree>
    <p:extLst>
      <p:ext uri="{BB962C8B-B14F-4D97-AF65-F5344CB8AC3E}">
        <p14:creationId xmlns:p14="http://schemas.microsoft.com/office/powerpoint/2010/main" val="18321034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2D4FDAF-16D9-46EF-AD96-DA507465EE98}"/>
              </a:ext>
            </a:extLst>
          </p:cNvPr>
          <p:cNvSpPr/>
          <p:nvPr/>
        </p:nvSpPr>
        <p:spPr>
          <a:xfrm>
            <a:off x="1" y="2009775"/>
            <a:ext cx="12192000" cy="283845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A825AC-6CDC-4F5A-B949-E3080DE73AE6}"/>
              </a:ext>
            </a:extLst>
          </p:cNvPr>
          <p:cNvSpPr/>
          <p:nvPr/>
        </p:nvSpPr>
        <p:spPr>
          <a:xfrm>
            <a:off x="1" y="2143125"/>
            <a:ext cx="12192000" cy="257175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2EACE2C-F0BB-4B26-BDA0-E1B66FC049A7}"/>
              </a:ext>
            </a:extLst>
          </p:cNvPr>
          <p:cNvSpPr txBox="1"/>
          <p:nvPr/>
        </p:nvSpPr>
        <p:spPr>
          <a:xfrm>
            <a:off x="5307569" y="2800480"/>
            <a:ext cx="5531732" cy="830997"/>
          </a:xfrm>
          <a:prstGeom prst="rect">
            <a:avLst/>
          </a:prstGeom>
          <a:noFill/>
        </p:spPr>
        <p:txBody>
          <a:bodyPr wrap="square" rtlCol="0" anchor="ctr">
            <a:spAutoFit/>
          </a:bodyPr>
          <a:lstStyle/>
          <a:p>
            <a:r>
              <a:rPr lang="en-US" altLang="ko-KR" sz="4800" b="1" dirty="0" smtClean="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rPr>
              <a:t>Get Started</a:t>
            </a:r>
            <a:endParaRPr lang="ko-KR" altLang="en-US" sz="4800" b="1" dirty="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endParaRPr>
          </a:p>
        </p:txBody>
      </p:sp>
      <p:sp>
        <p:nvSpPr>
          <p:cNvPr id="11" name="TextBox 10">
            <a:extLst>
              <a:ext uri="{FF2B5EF4-FFF2-40B4-BE49-F238E27FC236}">
                <a16:creationId xmlns:a16="http://schemas.microsoft.com/office/drawing/2014/main" id="{DF7CD60F-31E5-47BD-825E-DF5FFB019C06}"/>
              </a:ext>
            </a:extLst>
          </p:cNvPr>
          <p:cNvSpPr txBox="1"/>
          <p:nvPr/>
        </p:nvSpPr>
        <p:spPr>
          <a:xfrm>
            <a:off x="5307569" y="3563564"/>
            <a:ext cx="5531667" cy="379656"/>
          </a:xfrm>
          <a:prstGeom prst="rect">
            <a:avLst/>
          </a:prstGeom>
          <a:noFill/>
        </p:spPr>
        <p:txBody>
          <a:bodyPr wrap="square" rtlCol="0" anchor="ctr">
            <a:spAutoFit/>
          </a:bodyPr>
          <a:lstStyle/>
          <a:p>
            <a:r>
              <a:rPr lang="en-US" altLang="ko-KR" sz="1867" dirty="0" smtClean="0">
                <a:solidFill>
                  <a:schemeClr val="bg1"/>
                </a:solidFill>
                <a:latin typeface="Century Gothic" panose="020B0502020202020204" pitchFamily="34" charset="0"/>
                <a:cs typeface="Arial" pitchFamily="34" charset="0"/>
              </a:rPr>
              <a:t>Track, Manage In One Place , and more!</a:t>
            </a:r>
            <a:endParaRPr lang="ko-KR" altLang="en-US" sz="1867" dirty="0">
              <a:solidFill>
                <a:schemeClr val="bg1"/>
              </a:solidFill>
              <a:latin typeface="Century Gothic" panose="020B0502020202020204" pitchFamily="34" charset="0"/>
              <a:cs typeface="Arial" pitchFamily="34" charset="0"/>
            </a:endParaRPr>
          </a:p>
        </p:txBody>
      </p:sp>
      <p:sp>
        <p:nvSpPr>
          <p:cNvPr id="6" name="Rectangle 7">
            <a:extLst>
              <a:ext uri="{FF2B5EF4-FFF2-40B4-BE49-F238E27FC236}">
                <a16:creationId xmlns:a16="http://schemas.microsoft.com/office/drawing/2014/main" id="{3D8752D6-0CAA-4881-B8EC-EDF9510C9A31}"/>
              </a:ext>
            </a:extLst>
          </p:cNvPr>
          <p:cNvSpPr/>
          <p:nvPr/>
        </p:nvSpPr>
        <p:spPr>
          <a:xfrm rot="19800000">
            <a:off x="4314305" y="2831279"/>
            <a:ext cx="534486" cy="119072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21163028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5CC4E829-C98C-406A-899E-9DF9815FA231}"/>
              </a:ext>
            </a:extLst>
          </p:cNvPr>
          <p:cNvSpPr/>
          <p:nvPr/>
        </p:nvSpPr>
        <p:spPr>
          <a:xfrm>
            <a:off x="1441147" y="19990"/>
            <a:ext cx="4661840" cy="685800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93B75C5-9BDB-4B5F-AB3F-CB12A702F1F8}"/>
              </a:ext>
            </a:extLst>
          </p:cNvPr>
          <p:cNvSpPr txBox="1"/>
          <p:nvPr/>
        </p:nvSpPr>
        <p:spPr>
          <a:xfrm>
            <a:off x="7043258" y="1936229"/>
            <a:ext cx="5131164" cy="338554"/>
          </a:xfrm>
          <a:prstGeom prst="rect">
            <a:avLst/>
          </a:prstGeom>
          <a:noFill/>
        </p:spPr>
        <p:txBody>
          <a:bodyPr wrap="square" rtlCol="0">
            <a:spAutoFit/>
          </a:bodyPr>
          <a:lstStyle/>
          <a:p>
            <a:r>
              <a:rPr lang="en-US" altLang="ko-KR" sz="1600" dirty="0" smtClean="0">
                <a:solidFill>
                  <a:schemeClr val="bg1"/>
                </a:solidFill>
                <a:latin typeface="Century Gothic" panose="020B0502020202020204" pitchFamily="34" charset="0"/>
                <a:cs typeface="Arial" pitchFamily="34" charset="0"/>
              </a:rPr>
              <a:t>What is NGOs? What is P&amp;M?</a:t>
            </a:r>
            <a:endParaRPr lang="en-US" altLang="ko-KR" sz="1600" dirty="0">
              <a:solidFill>
                <a:schemeClr val="bg1"/>
              </a:solidFill>
              <a:latin typeface="Century Gothic" panose="020B0502020202020204" pitchFamily="34" charset="0"/>
              <a:cs typeface="Arial" pitchFamily="34" charset="0"/>
            </a:endParaRPr>
          </a:p>
        </p:txBody>
      </p:sp>
      <p:sp>
        <p:nvSpPr>
          <p:cNvPr id="5" name="TextBox 4">
            <a:extLst>
              <a:ext uri="{FF2B5EF4-FFF2-40B4-BE49-F238E27FC236}">
                <a16:creationId xmlns:a16="http://schemas.microsoft.com/office/drawing/2014/main" id="{8591A18A-7559-4485-BC2C-6ACBBA9F87DF}"/>
              </a:ext>
            </a:extLst>
          </p:cNvPr>
          <p:cNvSpPr txBox="1"/>
          <p:nvPr/>
        </p:nvSpPr>
        <p:spPr>
          <a:xfrm>
            <a:off x="7025680" y="1388149"/>
            <a:ext cx="5131164" cy="584775"/>
          </a:xfrm>
          <a:prstGeom prst="rect">
            <a:avLst/>
          </a:prstGeom>
          <a:noFill/>
        </p:spPr>
        <p:txBody>
          <a:bodyPr wrap="square" lIns="108000" rIns="108000" rtlCol="0">
            <a:spAutoFit/>
          </a:bodyPr>
          <a:lstStyle/>
          <a:p>
            <a:r>
              <a:rPr lang="en-US" altLang="ko-KR" sz="3200" b="1" dirty="0" smtClean="0">
                <a:solidFill>
                  <a:schemeClr val="bg1"/>
                </a:solidFill>
                <a:latin typeface="Century Gothic" panose="020B0502020202020204" pitchFamily="34" charset="0"/>
                <a:cs typeface="Arial" pitchFamily="34" charset="0"/>
              </a:rPr>
              <a:t>Introduction</a:t>
            </a:r>
            <a:endParaRPr lang="ko-KR" altLang="en-US" sz="3200" b="1" dirty="0">
              <a:solidFill>
                <a:schemeClr val="bg1"/>
              </a:solidFill>
              <a:latin typeface="Century Gothic" panose="020B0502020202020204" pitchFamily="34" charset="0"/>
              <a:cs typeface="Arial" pitchFamily="34" charset="0"/>
            </a:endParaRPr>
          </a:p>
        </p:txBody>
      </p:sp>
      <p:sp>
        <p:nvSpPr>
          <p:cNvPr id="6" name="TextBox 5">
            <a:extLst>
              <a:ext uri="{FF2B5EF4-FFF2-40B4-BE49-F238E27FC236}">
                <a16:creationId xmlns:a16="http://schemas.microsoft.com/office/drawing/2014/main" id="{95E3BD7D-EEC6-41FC-867D-95F2B71346B3}"/>
              </a:ext>
            </a:extLst>
          </p:cNvPr>
          <p:cNvSpPr txBox="1"/>
          <p:nvPr/>
        </p:nvSpPr>
        <p:spPr>
          <a:xfrm>
            <a:off x="6067830" y="1253309"/>
            <a:ext cx="1079877" cy="923330"/>
          </a:xfrm>
          <a:prstGeom prst="rect">
            <a:avLst/>
          </a:prstGeom>
          <a:noFill/>
        </p:spPr>
        <p:txBody>
          <a:bodyPr wrap="square" lIns="108000" rIns="108000" rtlCol="0">
            <a:spAutoFit/>
          </a:bodyPr>
          <a:lstStyle/>
          <a:p>
            <a:pPr algn="ctr"/>
            <a:r>
              <a:rPr lang="en-US" altLang="ko-KR" sz="5400" b="1" dirty="0">
                <a:solidFill>
                  <a:schemeClr val="bg1"/>
                </a:solidFill>
                <a:latin typeface="Century Gothic" panose="020B0502020202020204" pitchFamily="34" charset="0"/>
                <a:cs typeface="Arial" pitchFamily="34" charset="0"/>
              </a:rPr>
              <a:t>01</a:t>
            </a:r>
            <a:endParaRPr lang="ko-KR" altLang="en-US" sz="5400" b="1" dirty="0">
              <a:solidFill>
                <a:schemeClr val="bg1"/>
              </a:solidFill>
              <a:latin typeface="Century Gothic" panose="020B0502020202020204" pitchFamily="34" charset="0"/>
              <a:cs typeface="Arial" pitchFamily="34" charset="0"/>
            </a:endParaRPr>
          </a:p>
        </p:txBody>
      </p:sp>
      <p:sp>
        <p:nvSpPr>
          <p:cNvPr id="7" name="TextBox 6">
            <a:extLst>
              <a:ext uri="{FF2B5EF4-FFF2-40B4-BE49-F238E27FC236}">
                <a16:creationId xmlns:a16="http://schemas.microsoft.com/office/drawing/2014/main" id="{38A41E9E-1812-4ACE-A417-73C9AF47F355}"/>
              </a:ext>
            </a:extLst>
          </p:cNvPr>
          <p:cNvSpPr txBox="1"/>
          <p:nvPr/>
        </p:nvSpPr>
        <p:spPr>
          <a:xfrm>
            <a:off x="7078414" y="3205018"/>
            <a:ext cx="5131164" cy="338554"/>
          </a:xfrm>
          <a:prstGeom prst="rect">
            <a:avLst/>
          </a:prstGeom>
          <a:noFill/>
        </p:spPr>
        <p:txBody>
          <a:bodyPr wrap="square" rtlCol="0">
            <a:spAutoFit/>
          </a:bodyPr>
          <a:lstStyle/>
          <a:p>
            <a:r>
              <a:rPr lang="en-US" altLang="ko-KR" sz="1600" dirty="0" smtClean="0">
                <a:solidFill>
                  <a:schemeClr val="bg1"/>
                </a:solidFill>
                <a:latin typeface="Century Gothic" panose="020B0502020202020204" pitchFamily="34" charset="0"/>
                <a:cs typeface="Arial" pitchFamily="34" charset="0"/>
              </a:rPr>
              <a:t>Programs and MEAL Management Features.</a:t>
            </a:r>
            <a:endParaRPr lang="en-US" altLang="ko-KR" sz="1600" dirty="0">
              <a:solidFill>
                <a:schemeClr val="bg1"/>
              </a:solidFill>
              <a:latin typeface="Century Gothic" panose="020B0502020202020204" pitchFamily="34" charset="0"/>
              <a:cs typeface="Arial" pitchFamily="34" charset="0"/>
            </a:endParaRPr>
          </a:p>
        </p:txBody>
      </p:sp>
      <p:sp>
        <p:nvSpPr>
          <p:cNvPr id="9" name="TextBox 8">
            <a:extLst>
              <a:ext uri="{FF2B5EF4-FFF2-40B4-BE49-F238E27FC236}">
                <a16:creationId xmlns:a16="http://schemas.microsoft.com/office/drawing/2014/main" id="{EC79CA3D-1245-4812-BE2C-A17717D31459}"/>
              </a:ext>
            </a:extLst>
          </p:cNvPr>
          <p:cNvSpPr txBox="1"/>
          <p:nvPr/>
        </p:nvSpPr>
        <p:spPr>
          <a:xfrm>
            <a:off x="7060836" y="2656938"/>
            <a:ext cx="5131164" cy="584775"/>
          </a:xfrm>
          <a:prstGeom prst="rect">
            <a:avLst/>
          </a:prstGeom>
          <a:noFill/>
        </p:spPr>
        <p:txBody>
          <a:bodyPr wrap="square" lIns="108000" rIns="108000" rtlCol="0">
            <a:spAutoFit/>
          </a:bodyPr>
          <a:lstStyle/>
          <a:p>
            <a:r>
              <a:rPr lang="en-US" altLang="ko-KR" sz="3200" b="1" dirty="0" smtClean="0">
                <a:solidFill>
                  <a:schemeClr val="bg1"/>
                </a:solidFill>
                <a:latin typeface="Century Gothic" panose="020B0502020202020204" pitchFamily="34" charset="0"/>
                <a:cs typeface="Arial" pitchFamily="34" charset="0"/>
              </a:rPr>
              <a:t>Features</a:t>
            </a:r>
            <a:endParaRPr lang="ko-KR" altLang="en-US" sz="3200" b="1" dirty="0">
              <a:solidFill>
                <a:schemeClr val="bg1"/>
              </a:solidFill>
              <a:latin typeface="Century Gothic" panose="020B0502020202020204" pitchFamily="34" charset="0"/>
              <a:cs typeface="Arial" pitchFamily="34" charset="0"/>
            </a:endParaRPr>
          </a:p>
        </p:txBody>
      </p:sp>
      <p:sp>
        <p:nvSpPr>
          <p:cNvPr id="10" name="TextBox 9">
            <a:extLst>
              <a:ext uri="{FF2B5EF4-FFF2-40B4-BE49-F238E27FC236}">
                <a16:creationId xmlns:a16="http://schemas.microsoft.com/office/drawing/2014/main" id="{F627DDE9-FE7C-4B7E-A047-E092B6A88859}"/>
              </a:ext>
            </a:extLst>
          </p:cNvPr>
          <p:cNvSpPr txBox="1"/>
          <p:nvPr/>
        </p:nvSpPr>
        <p:spPr>
          <a:xfrm>
            <a:off x="6102986" y="2522098"/>
            <a:ext cx="1079877" cy="923330"/>
          </a:xfrm>
          <a:prstGeom prst="rect">
            <a:avLst/>
          </a:prstGeom>
          <a:noFill/>
        </p:spPr>
        <p:txBody>
          <a:bodyPr wrap="square" lIns="108000" rIns="108000" rtlCol="0">
            <a:spAutoFit/>
          </a:bodyPr>
          <a:lstStyle/>
          <a:p>
            <a:pPr algn="ctr"/>
            <a:r>
              <a:rPr lang="en-US" altLang="ko-KR" sz="5400" b="1" dirty="0">
                <a:solidFill>
                  <a:schemeClr val="bg1"/>
                </a:solidFill>
                <a:latin typeface="Century Gothic" panose="020B0502020202020204" pitchFamily="34" charset="0"/>
                <a:cs typeface="Arial" pitchFamily="34" charset="0"/>
              </a:rPr>
              <a:t>02</a:t>
            </a:r>
            <a:endParaRPr lang="ko-KR" altLang="en-US" sz="5400" b="1" dirty="0">
              <a:solidFill>
                <a:schemeClr val="bg1"/>
              </a:solidFill>
              <a:latin typeface="Century Gothic" panose="020B0502020202020204" pitchFamily="34" charset="0"/>
              <a:cs typeface="Arial" pitchFamily="34" charset="0"/>
            </a:endParaRPr>
          </a:p>
        </p:txBody>
      </p:sp>
      <p:sp>
        <p:nvSpPr>
          <p:cNvPr id="11" name="TextBox 10">
            <a:extLst>
              <a:ext uri="{FF2B5EF4-FFF2-40B4-BE49-F238E27FC236}">
                <a16:creationId xmlns:a16="http://schemas.microsoft.com/office/drawing/2014/main" id="{15E1B5E5-22C6-4CAE-BC59-0EB34CC7C043}"/>
              </a:ext>
            </a:extLst>
          </p:cNvPr>
          <p:cNvSpPr txBox="1"/>
          <p:nvPr/>
        </p:nvSpPr>
        <p:spPr>
          <a:xfrm>
            <a:off x="7078414" y="4375663"/>
            <a:ext cx="5131164" cy="584775"/>
          </a:xfrm>
          <a:prstGeom prst="rect">
            <a:avLst/>
          </a:prstGeom>
          <a:noFill/>
        </p:spPr>
        <p:txBody>
          <a:bodyPr wrap="square" rtlCol="0">
            <a:spAutoFit/>
          </a:bodyPr>
          <a:lstStyle/>
          <a:p>
            <a:r>
              <a:rPr lang="en-US" altLang="ko-KR" sz="1600" dirty="0" smtClean="0">
                <a:solidFill>
                  <a:schemeClr val="bg1"/>
                </a:solidFill>
                <a:latin typeface="Century Gothic" panose="020B0502020202020204" pitchFamily="34" charset="0"/>
                <a:cs typeface="Arial" pitchFamily="34" charset="0"/>
              </a:rPr>
              <a:t>In few simple steps you can start with your awesome app</a:t>
            </a:r>
            <a:r>
              <a:rPr lang="ar-YE" altLang="ko-KR" sz="1600" dirty="0" smtClean="0">
                <a:solidFill>
                  <a:schemeClr val="bg1"/>
                </a:solidFill>
                <a:latin typeface="Century Gothic" panose="020B0502020202020204" pitchFamily="34" charset="0"/>
                <a:cs typeface="Arial" pitchFamily="34" charset="0"/>
              </a:rPr>
              <a:t>!</a:t>
            </a:r>
            <a:endParaRPr lang="en-US" altLang="ko-KR" sz="1600" dirty="0">
              <a:solidFill>
                <a:schemeClr val="bg1"/>
              </a:solidFill>
              <a:latin typeface="Century Gothic" panose="020B0502020202020204" pitchFamily="34" charset="0"/>
              <a:cs typeface="Arial" pitchFamily="34" charset="0"/>
            </a:endParaRPr>
          </a:p>
        </p:txBody>
      </p:sp>
      <p:sp>
        <p:nvSpPr>
          <p:cNvPr id="13" name="TextBox 12">
            <a:extLst>
              <a:ext uri="{FF2B5EF4-FFF2-40B4-BE49-F238E27FC236}">
                <a16:creationId xmlns:a16="http://schemas.microsoft.com/office/drawing/2014/main" id="{5A5757E4-1723-4073-9FC5-1D351F20A151}"/>
              </a:ext>
            </a:extLst>
          </p:cNvPr>
          <p:cNvSpPr txBox="1"/>
          <p:nvPr/>
        </p:nvSpPr>
        <p:spPr>
          <a:xfrm>
            <a:off x="7060836" y="3827583"/>
            <a:ext cx="5131164" cy="584775"/>
          </a:xfrm>
          <a:prstGeom prst="rect">
            <a:avLst/>
          </a:prstGeom>
          <a:noFill/>
        </p:spPr>
        <p:txBody>
          <a:bodyPr wrap="square" lIns="108000" rIns="108000" rtlCol="0">
            <a:spAutoFit/>
          </a:bodyPr>
          <a:lstStyle/>
          <a:p>
            <a:r>
              <a:rPr lang="en-US" altLang="ko-KR" sz="3200" b="1" dirty="0" smtClean="0">
                <a:solidFill>
                  <a:schemeClr val="bg1"/>
                </a:solidFill>
                <a:latin typeface="Century Gothic" panose="020B0502020202020204" pitchFamily="34" charset="0"/>
                <a:cs typeface="Arial" pitchFamily="34" charset="0"/>
              </a:rPr>
              <a:t>How to use</a:t>
            </a:r>
            <a:endParaRPr lang="ko-KR" altLang="en-US" sz="3200" b="1" dirty="0">
              <a:solidFill>
                <a:schemeClr val="bg1"/>
              </a:solidFill>
              <a:latin typeface="Century Gothic" panose="020B0502020202020204" pitchFamily="34" charset="0"/>
              <a:cs typeface="Arial" pitchFamily="34" charset="0"/>
            </a:endParaRPr>
          </a:p>
        </p:txBody>
      </p:sp>
      <p:sp>
        <p:nvSpPr>
          <p:cNvPr id="14" name="TextBox 13">
            <a:extLst>
              <a:ext uri="{FF2B5EF4-FFF2-40B4-BE49-F238E27FC236}">
                <a16:creationId xmlns:a16="http://schemas.microsoft.com/office/drawing/2014/main" id="{D7B9AF74-CA02-49F9-88D7-98D77F70D10F}"/>
              </a:ext>
            </a:extLst>
          </p:cNvPr>
          <p:cNvSpPr txBox="1"/>
          <p:nvPr/>
        </p:nvSpPr>
        <p:spPr>
          <a:xfrm>
            <a:off x="6102986" y="3692743"/>
            <a:ext cx="1079877" cy="923330"/>
          </a:xfrm>
          <a:prstGeom prst="rect">
            <a:avLst/>
          </a:prstGeom>
          <a:noFill/>
        </p:spPr>
        <p:txBody>
          <a:bodyPr wrap="square" lIns="108000" rIns="108000" rtlCol="0">
            <a:spAutoFit/>
          </a:bodyPr>
          <a:lstStyle/>
          <a:p>
            <a:pPr algn="ctr"/>
            <a:r>
              <a:rPr lang="en-US" altLang="ko-KR" sz="5400" b="1" dirty="0">
                <a:solidFill>
                  <a:schemeClr val="bg1"/>
                </a:solidFill>
                <a:latin typeface="Century Gothic" panose="020B0502020202020204" pitchFamily="34" charset="0"/>
                <a:cs typeface="Arial" pitchFamily="34" charset="0"/>
              </a:rPr>
              <a:t>03</a:t>
            </a:r>
            <a:endParaRPr lang="ko-KR" altLang="en-US" sz="5400" b="1" dirty="0">
              <a:solidFill>
                <a:schemeClr val="bg1"/>
              </a:solidFill>
              <a:latin typeface="Century Gothic" panose="020B0502020202020204" pitchFamily="34" charset="0"/>
              <a:cs typeface="Arial" pitchFamily="34" charset="0"/>
            </a:endParaRPr>
          </a:p>
        </p:txBody>
      </p:sp>
      <p:sp>
        <p:nvSpPr>
          <p:cNvPr id="15" name="TextBox 14">
            <a:extLst>
              <a:ext uri="{FF2B5EF4-FFF2-40B4-BE49-F238E27FC236}">
                <a16:creationId xmlns:a16="http://schemas.microsoft.com/office/drawing/2014/main" id="{437A4661-D2A4-40E5-9248-83B3298A506A}"/>
              </a:ext>
            </a:extLst>
          </p:cNvPr>
          <p:cNvSpPr txBox="1"/>
          <p:nvPr/>
        </p:nvSpPr>
        <p:spPr>
          <a:xfrm>
            <a:off x="7060836" y="5779425"/>
            <a:ext cx="5131164" cy="584775"/>
          </a:xfrm>
          <a:prstGeom prst="rect">
            <a:avLst/>
          </a:prstGeom>
          <a:noFill/>
        </p:spPr>
        <p:txBody>
          <a:bodyPr wrap="square" rtlCol="0">
            <a:spAutoFit/>
          </a:bodyPr>
          <a:lstStyle/>
          <a:p>
            <a:r>
              <a:rPr lang="en-US" altLang="ko-KR" sz="1600" dirty="0" smtClean="0">
                <a:solidFill>
                  <a:schemeClr val="bg1"/>
                </a:solidFill>
                <a:latin typeface="Century Gothic" panose="020B0502020202020204" pitchFamily="34" charset="0"/>
                <a:cs typeface="Arial" pitchFamily="34" charset="0"/>
              </a:rPr>
              <a:t>Try it for free with new experiences in Project Management.</a:t>
            </a:r>
            <a:endParaRPr lang="en-US" altLang="ko-KR" sz="1600" dirty="0">
              <a:solidFill>
                <a:schemeClr val="bg1"/>
              </a:solidFill>
              <a:latin typeface="Century Gothic" panose="020B0502020202020204" pitchFamily="34" charset="0"/>
              <a:cs typeface="Arial" pitchFamily="34" charset="0"/>
            </a:endParaRPr>
          </a:p>
        </p:txBody>
      </p:sp>
      <p:sp>
        <p:nvSpPr>
          <p:cNvPr id="17" name="TextBox 16">
            <a:extLst>
              <a:ext uri="{FF2B5EF4-FFF2-40B4-BE49-F238E27FC236}">
                <a16:creationId xmlns:a16="http://schemas.microsoft.com/office/drawing/2014/main" id="{493DF382-44DD-45C3-9704-34E8893BC3AC}"/>
              </a:ext>
            </a:extLst>
          </p:cNvPr>
          <p:cNvSpPr txBox="1"/>
          <p:nvPr/>
        </p:nvSpPr>
        <p:spPr>
          <a:xfrm>
            <a:off x="7043258" y="5231345"/>
            <a:ext cx="5131164" cy="584775"/>
          </a:xfrm>
          <a:prstGeom prst="rect">
            <a:avLst/>
          </a:prstGeom>
          <a:noFill/>
        </p:spPr>
        <p:txBody>
          <a:bodyPr wrap="square" lIns="108000" rIns="108000" rtlCol="0">
            <a:spAutoFit/>
          </a:bodyPr>
          <a:lstStyle/>
          <a:p>
            <a:r>
              <a:rPr lang="en-US" altLang="ko-KR" sz="3200" b="1" dirty="0" smtClean="0">
                <a:solidFill>
                  <a:schemeClr val="bg1"/>
                </a:solidFill>
                <a:latin typeface="Century Gothic" panose="020B0502020202020204" pitchFamily="34" charset="0"/>
                <a:cs typeface="Arial" pitchFamily="34" charset="0"/>
              </a:rPr>
              <a:t>Try it Now!</a:t>
            </a:r>
            <a:endParaRPr lang="ko-KR" altLang="en-US" sz="3200" b="1" dirty="0">
              <a:solidFill>
                <a:schemeClr val="bg1"/>
              </a:solidFill>
              <a:latin typeface="Century Gothic" panose="020B0502020202020204" pitchFamily="34" charset="0"/>
              <a:cs typeface="Arial" pitchFamily="34" charset="0"/>
            </a:endParaRPr>
          </a:p>
        </p:txBody>
      </p:sp>
      <p:sp>
        <p:nvSpPr>
          <p:cNvPr id="18" name="TextBox 17">
            <a:extLst>
              <a:ext uri="{FF2B5EF4-FFF2-40B4-BE49-F238E27FC236}">
                <a16:creationId xmlns:a16="http://schemas.microsoft.com/office/drawing/2014/main" id="{8611BD74-B8C0-4D62-99FC-2DBC909A434D}"/>
              </a:ext>
            </a:extLst>
          </p:cNvPr>
          <p:cNvSpPr txBox="1"/>
          <p:nvPr/>
        </p:nvSpPr>
        <p:spPr>
          <a:xfrm>
            <a:off x="6085409" y="5096505"/>
            <a:ext cx="981106" cy="830997"/>
          </a:xfrm>
          <a:prstGeom prst="rect">
            <a:avLst/>
          </a:prstGeom>
          <a:noFill/>
        </p:spPr>
        <p:txBody>
          <a:bodyPr wrap="square" lIns="108000" rIns="108000" rtlCol="0">
            <a:spAutoFit/>
          </a:bodyPr>
          <a:lstStyle/>
          <a:p>
            <a:pPr algn="ctr"/>
            <a:r>
              <a:rPr lang="en-US" altLang="ko-KR" sz="4800" b="1" dirty="0">
                <a:solidFill>
                  <a:schemeClr val="bg1"/>
                </a:solidFill>
                <a:cs typeface="Arial" pitchFamily="34" charset="0"/>
              </a:rPr>
              <a:t>04</a:t>
            </a:r>
            <a:endParaRPr lang="ko-KR" altLang="en-US" sz="4800" b="1" dirty="0">
              <a:solidFill>
                <a:schemeClr val="bg1"/>
              </a:solidFill>
              <a:cs typeface="Arial" pitchFamily="34" charset="0"/>
            </a:endParaRPr>
          </a:p>
        </p:txBody>
      </p:sp>
      <p:sp>
        <p:nvSpPr>
          <p:cNvPr id="19" name="TextBox 18">
            <a:extLst>
              <a:ext uri="{FF2B5EF4-FFF2-40B4-BE49-F238E27FC236}">
                <a16:creationId xmlns:a16="http://schemas.microsoft.com/office/drawing/2014/main" id="{042C12F7-AE9B-40D2-A6C4-2F1B6BC860EE}"/>
              </a:ext>
            </a:extLst>
          </p:cNvPr>
          <p:cNvSpPr txBox="1"/>
          <p:nvPr/>
        </p:nvSpPr>
        <p:spPr>
          <a:xfrm>
            <a:off x="1362622" y="713060"/>
            <a:ext cx="3730345" cy="2123658"/>
          </a:xfrm>
          <a:prstGeom prst="rect">
            <a:avLst/>
          </a:prstGeom>
          <a:noFill/>
        </p:spPr>
        <p:txBody>
          <a:bodyPr wrap="square" rtlCol="0" anchor="ctr">
            <a:spAutoFit/>
          </a:bodyPr>
          <a:lstStyle/>
          <a:p>
            <a:pPr algn="r"/>
            <a:r>
              <a:rPr lang="en-US" altLang="ko-KR" sz="6600" b="1" dirty="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rPr>
              <a:t>Agenda </a:t>
            </a:r>
          </a:p>
          <a:p>
            <a:pPr algn="r"/>
            <a:r>
              <a:rPr lang="en-US" altLang="ko-KR" sz="6600" b="1" dirty="0" smtClean="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rPr>
              <a:t>Of P&amp;M</a:t>
            </a:r>
            <a:endParaRPr lang="ko-KR" altLang="en-US" sz="6600" b="1" dirty="0">
              <a:solidFill>
                <a:schemeClr val="bg1"/>
              </a:solidFill>
              <a:effectLst>
                <a:outerShdw blurRad="38100" dist="38100" dir="2700000" algn="tl">
                  <a:srgbClr val="000000">
                    <a:alpha val="43137"/>
                  </a:srgbClr>
                </a:outerShdw>
              </a:effectLst>
              <a:latin typeface="Century Gothic" panose="020B0502020202020204" pitchFamily="34" charset="0"/>
              <a:cs typeface="Arial" pitchFamily="34" charset="0"/>
            </a:endParaRPr>
          </a:p>
        </p:txBody>
      </p:sp>
    </p:spTree>
    <p:extLst>
      <p:ext uri="{BB962C8B-B14F-4D97-AF65-F5344CB8AC3E}">
        <p14:creationId xmlns:p14="http://schemas.microsoft.com/office/powerpoint/2010/main" val="6240625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4818F94-9467-409C-97B4-9117954BC51E}"/>
              </a:ext>
            </a:extLst>
          </p:cNvPr>
          <p:cNvSpPr/>
          <p:nvPr/>
        </p:nvSpPr>
        <p:spPr>
          <a:xfrm>
            <a:off x="462455" y="1224899"/>
            <a:ext cx="11351172" cy="5633101"/>
          </a:xfrm>
          <a:prstGeom prst="rect">
            <a:avLst/>
          </a:prstGeom>
          <a:solidFill>
            <a:srgbClr val="01538C">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1175590" y="0"/>
            <a:ext cx="9569302" cy="923330"/>
          </a:xfrm>
          <a:prstGeom prst="rect">
            <a:avLst/>
          </a:prstGeom>
          <a:noFill/>
          <a:ln>
            <a:noFill/>
          </a:ln>
        </p:spPr>
        <p:txBody>
          <a:bodyPr wrap="square" rtlCol="0">
            <a:spAutoFit/>
          </a:bodyPr>
          <a:lstStyle/>
          <a:p>
            <a:pPr lvl="1" algn="ctr"/>
            <a:r>
              <a:rPr lang="en-US" sz="5400" b="1" dirty="0" smtClean="0">
                <a:solidFill>
                  <a:schemeClr val="bg1"/>
                </a:solidFill>
                <a:effectLst>
                  <a:outerShdw blurRad="38100" dist="38100" dir="2700000" algn="tl">
                    <a:srgbClr val="000000">
                      <a:alpha val="43137"/>
                    </a:srgbClr>
                  </a:outerShdw>
                </a:effectLst>
                <a:latin typeface="Century Gothic" panose="020B0502020202020204" pitchFamily="34" charset="0"/>
              </a:rPr>
              <a:t>Introduction</a:t>
            </a:r>
            <a:endParaRPr lang="en-US" sz="5400" b="1" dirty="0">
              <a:solidFill>
                <a:schemeClr val="bg1"/>
              </a:solidFill>
              <a:effectLst>
                <a:outerShdw blurRad="38100" dist="38100" dir="2700000" algn="tl">
                  <a:srgbClr val="000000">
                    <a:alpha val="43137"/>
                  </a:srgbClr>
                </a:outerShdw>
              </a:effectLst>
              <a:latin typeface="Century Gothic" panose="020B0502020202020204" pitchFamily="34" charset="0"/>
            </a:endParaRPr>
          </a:p>
        </p:txBody>
      </p:sp>
      <p:sp>
        <p:nvSpPr>
          <p:cNvPr id="13" name="TextBox 12"/>
          <p:cNvSpPr txBox="1"/>
          <p:nvPr/>
        </p:nvSpPr>
        <p:spPr>
          <a:xfrm>
            <a:off x="620110" y="1686958"/>
            <a:ext cx="11035862" cy="4708981"/>
          </a:xfrm>
          <a:prstGeom prst="rect">
            <a:avLst/>
          </a:prstGeom>
          <a:noFill/>
        </p:spPr>
        <p:txBody>
          <a:bodyPr wrap="square" rtlCol="0">
            <a:spAutoFit/>
          </a:bodyPr>
          <a:lstStyle/>
          <a:p>
            <a:pPr>
              <a:lnSpc>
                <a:spcPct val="150000"/>
              </a:lnSpc>
            </a:pPr>
            <a:r>
              <a:rPr lang="en-US" sz="2000" dirty="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Project management is vast. Few professions involve so many </a:t>
            </a:r>
            <a:r>
              <a:rPr lang="en-US" sz="2000" dirty="0" smtClean="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management tools, </a:t>
            </a:r>
            <a:r>
              <a:rPr lang="en-US" sz="2000" dirty="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terms and different skills. There’s a lot to understand — like planning, scheduling, budgeting and leadership for starters — and it can often feel overwhelming.</a:t>
            </a:r>
          </a:p>
          <a:p>
            <a:pPr>
              <a:lnSpc>
                <a:spcPct val="150000"/>
              </a:lnSpc>
            </a:pPr>
            <a:r>
              <a:rPr lang="en-US" sz="2000" dirty="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Project managers are great at taking up a challenge, but sometimes they can use some extra encouragement. Often, it’s the project manager who is the one who rallies the team and calms the concerns of the stakeholders. Who cares for the lonely project manager? We do!</a:t>
            </a:r>
          </a:p>
          <a:p>
            <a:pPr>
              <a:lnSpc>
                <a:spcPct val="150000"/>
              </a:lnSpc>
            </a:pPr>
            <a:r>
              <a:rPr lang="en-US" sz="2000" dirty="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There’s always a point in every project when it helps to get a little perspective, to understand that there are others who can relate to what you’re going through. During these moments, it can help to get some inspiration to motivate you over those humps</a:t>
            </a:r>
            <a:r>
              <a:rPr lang="en-US" sz="2000" dirty="0" smtClean="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a:t>
            </a:r>
            <a:endParaRPr lang="en-US" sz="2000" i="0" dirty="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endParaRPr>
          </a:p>
        </p:txBody>
      </p:sp>
    </p:spTree>
    <p:extLst>
      <p:ext uri="{BB962C8B-B14F-4D97-AF65-F5344CB8AC3E}">
        <p14:creationId xmlns:p14="http://schemas.microsoft.com/office/powerpoint/2010/main" val="6113647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49ED719-CC11-458B-B803-53D5D3D4A61C}"/>
              </a:ext>
            </a:extLst>
          </p:cNvPr>
          <p:cNvSpPr/>
          <p:nvPr/>
        </p:nvSpPr>
        <p:spPr>
          <a:xfrm>
            <a:off x="2951497" y="2717082"/>
            <a:ext cx="8954814" cy="3699642"/>
          </a:xfrm>
          <a:prstGeom prst="rect">
            <a:avLst/>
          </a:prstGeom>
          <a:solidFill>
            <a:srgbClr val="01538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Straight Connector 18">
            <a:extLst>
              <a:ext uri="{FF2B5EF4-FFF2-40B4-BE49-F238E27FC236}">
                <a16:creationId xmlns:a16="http://schemas.microsoft.com/office/drawing/2014/main" id="{F9E6D01D-8509-449E-9239-E80170F321FD}"/>
              </a:ext>
            </a:extLst>
          </p:cNvPr>
          <p:cNvCxnSpPr/>
          <p:nvPr/>
        </p:nvCxnSpPr>
        <p:spPr>
          <a:xfrm>
            <a:off x="3358207" y="4566903"/>
            <a:ext cx="7987862"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3205656" y="3004327"/>
            <a:ext cx="8552873" cy="1323439"/>
          </a:xfrm>
          <a:prstGeom prst="rect">
            <a:avLst/>
          </a:prstGeom>
        </p:spPr>
        <p:txBody>
          <a:bodyPr wrap="square">
            <a:spAutoFit/>
          </a:bodyPr>
          <a:lstStyle/>
          <a:p>
            <a:r>
              <a:rPr lang="en-US" sz="2000" dirty="0">
                <a:solidFill>
                  <a:schemeClr val="bg1"/>
                </a:solidFill>
                <a:effectLst>
                  <a:outerShdw blurRad="38100" dist="38100" dir="2700000" algn="tl">
                    <a:srgbClr val="000000">
                      <a:alpha val="43137"/>
                    </a:srgbClr>
                  </a:outerShdw>
                </a:effectLst>
                <a:latin typeface="Century Gothic" panose="020B0502020202020204" pitchFamily="34" charset="0"/>
              </a:rPr>
              <a:t> “Project management is like juggling three balls – time, cost and quality. Program management is like a troupe of circus performers standing in a circle, each juggling three balls and swapping balls from time to time.” </a:t>
            </a:r>
            <a:r>
              <a:rPr lang="en-US" sz="2000" i="1" dirty="0">
                <a:solidFill>
                  <a:schemeClr val="bg1"/>
                </a:solidFill>
                <a:effectLst>
                  <a:outerShdw blurRad="38100" dist="38100" dir="2700000" algn="tl">
                    <a:srgbClr val="000000">
                      <a:alpha val="43137"/>
                    </a:srgbClr>
                  </a:outerShdw>
                </a:effectLst>
                <a:latin typeface="Century Gothic" panose="020B0502020202020204" pitchFamily="34" charset="0"/>
              </a:rPr>
              <a:t>~ G. Reiss</a:t>
            </a:r>
            <a:endParaRPr lang="en-US" sz="2000" dirty="0">
              <a:solidFill>
                <a:schemeClr val="bg1"/>
              </a:solidFill>
              <a:effectLst>
                <a:outerShdw blurRad="38100" dist="38100" dir="2700000" algn="tl">
                  <a:srgbClr val="000000">
                    <a:alpha val="43137"/>
                  </a:srgbClr>
                </a:outerShdw>
              </a:effectLst>
              <a:latin typeface="Century Gothic" panose="020B0502020202020204" pitchFamily="34" charset="0"/>
            </a:endParaRPr>
          </a:p>
        </p:txBody>
      </p:sp>
      <p:sp>
        <p:nvSpPr>
          <p:cNvPr id="10" name="Rectangle 9"/>
          <p:cNvSpPr/>
          <p:nvPr/>
        </p:nvSpPr>
        <p:spPr>
          <a:xfrm>
            <a:off x="3205656" y="4745086"/>
            <a:ext cx="8238199" cy="1015663"/>
          </a:xfrm>
          <a:prstGeom prst="rect">
            <a:avLst/>
          </a:prstGeom>
        </p:spPr>
        <p:txBody>
          <a:bodyPr wrap="square">
            <a:spAutoFit/>
          </a:bodyPr>
          <a:lstStyle/>
          <a:p>
            <a:r>
              <a:rPr lang="en-US" sz="2000" dirty="0">
                <a:solidFill>
                  <a:schemeClr val="bg1"/>
                </a:solidFill>
                <a:effectLst>
                  <a:outerShdw blurRad="38100" dist="38100" dir="2700000" algn="tl">
                    <a:srgbClr val="000000">
                      <a:alpha val="43137"/>
                    </a:srgbClr>
                  </a:outerShdw>
                </a:effectLst>
                <a:latin typeface="Century Gothic" panose="020B0502020202020204" pitchFamily="34" charset="0"/>
              </a:rPr>
              <a:t>“Operations keeps the lights on, strategy provides a light at the end of the tunnel, but project management is the train engine that moves the organization forward.” </a:t>
            </a:r>
            <a:r>
              <a:rPr lang="en-US" sz="2000" i="1" dirty="0">
                <a:solidFill>
                  <a:schemeClr val="bg1"/>
                </a:solidFill>
                <a:effectLst>
                  <a:outerShdw blurRad="38100" dist="38100" dir="2700000" algn="tl">
                    <a:srgbClr val="000000">
                      <a:alpha val="43137"/>
                    </a:srgbClr>
                  </a:outerShdw>
                </a:effectLst>
                <a:latin typeface="Century Gothic" panose="020B0502020202020204" pitchFamily="34" charset="0"/>
              </a:rPr>
              <a:t>~ Joy </a:t>
            </a:r>
            <a:r>
              <a:rPr lang="en-US" sz="2000" i="1" dirty="0" err="1">
                <a:solidFill>
                  <a:schemeClr val="bg1"/>
                </a:solidFill>
                <a:effectLst>
                  <a:outerShdw blurRad="38100" dist="38100" dir="2700000" algn="tl">
                    <a:srgbClr val="000000">
                      <a:alpha val="43137"/>
                    </a:srgbClr>
                  </a:outerShdw>
                </a:effectLst>
                <a:latin typeface="Century Gothic" panose="020B0502020202020204" pitchFamily="34" charset="0"/>
              </a:rPr>
              <a:t>Gumz</a:t>
            </a:r>
            <a:endParaRPr lang="en-US" sz="2000" dirty="0">
              <a:solidFill>
                <a:schemeClr val="bg1"/>
              </a:solidFill>
              <a:effectLst>
                <a:outerShdw blurRad="38100" dist="38100" dir="2700000" algn="tl">
                  <a:srgbClr val="000000">
                    <a:alpha val="43137"/>
                  </a:srgbClr>
                </a:outerShdw>
              </a:effectLst>
              <a:latin typeface="Century Gothic" panose="020B0502020202020204" pitchFamily="34" charset="0"/>
            </a:endParaRPr>
          </a:p>
        </p:txBody>
      </p:sp>
    </p:spTree>
    <p:extLst>
      <p:ext uri="{BB962C8B-B14F-4D97-AF65-F5344CB8AC3E}">
        <p14:creationId xmlns:p14="http://schemas.microsoft.com/office/powerpoint/2010/main" val="31618810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61512" y="12687"/>
            <a:ext cx="4268976" cy="923330"/>
          </a:xfrm>
          <a:prstGeom prst="rect">
            <a:avLst/>
          </a:prstGeom>
          <a:noFill/>
          <a:ln>
            <a:noFill/>
          </a:ln>
        </p:spPr>
        <p:txBody>
          <a:bodyPr wrap="square" rtlCol="0">
            <a:spAutoFit/>
          </a:bodyPr>
          <a:lstStyle/>
          <a:p>
            <a:pPr algn="ctr"/>
            <a:r>
              <a:rPr lang="en-US" sz="5400" b="1" dirty="0" smtClean="0">
                <a:solidFill>
                  <a:schemeClr val="bg1"/>
                </a:solidFill>
                <a:effectLst>
                  <a:outerShdw blurRad="38100" dist="38100" dir="2700000" algn="tl">
                    <a:srgbClr val="000000">
                      <a:alpha val="43137"/>
                    </a:srgbClr>
                  </a:outerShdw>
                </a:effectLst>
                <a:latin typeface="Century Gothic" panose="020B0502020202020204" pitchFamily="34" charset="0"/>
              </a:rPr>
              <a:t>Features</a:t>
            </a:r>
            <a:endParaRPr lang="en-US" sz="5400" b="1" dirty="0">
              <a:solidFill>
                <a:schemeClr val="bg1"/>
              </a:solidFill>
              <a:effectLst>
                <a:outerShdw blurRad="38100" dist="38100" dir="2700000" algn="tl">
                  <a:srgbClr val="000000">
                    <a:alpha val="43137"/>
                  </a:srgbClr>
                </a:outerShdw>
              </a:effectLst>
              <a:latin typeface="Century Gothic" panose="020B0502020202020204" pitchFamily="34" charset="0"/>
            </a:endParaRPr>
          </a:p>
        </p:txBody>
      </p:sp>
      <p:sp>
        <p:nvSpPr>
          <p:cNvPr id="7" name="TextBox 6">
            <a:extLst>
              <a:ext uri="{FF2B5EF4-FFF2-40B4-BE49-F238E27FC236}">
                <a16:creationId xmlns:a16="http://schemas.microsoft.com/office/drawing/2014/main" id="{2796F0AA-4C66-4C30-8749-5997E9E97E70}"/>
              </a:ext>
            </a:extLst>
          </p:cNvPr>
          <p:cNvSpPr txBox="1"/>
          <p:nvPr/>
        </p:nvSpPr>
        <p:spPr>
          <a:xfrm>
            <a:off x="1997800" y="1362124"/>
            <a:ext cx="6838048" cy="1323439"/>
          </a:xfrm>
          <a:prstGeom prst="rect">
            <a:avLst/>
          </a:prstGeom>
          <a:noFill/>
        </p:spPr>
        <p:txBody>
          <a:bodyPr wrap="square" rtlCol="0">
            <a:spAutoFit/>
          </a:bodyPr>
          <a:lstStyle/>
          <a:p>
            <a:pPr algn="r" rtl="1"/>
            <a:r>
              <a:rPr lang="en-US" altLang="ko-KR"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Keep track of project deadlines and progress with a clear overview. Plan ahead for upcoming projects, using forecasts based on comparable projects, and estimate deadlines </a:t>
            </a:r>
            <a:r>
              <a:rPr lang="en-US" altLang="ko-KR" sz="2000" dirty="0" smtClean="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more accurately.</a:t>
            </a:r>
            <a:endParaRPr lang="ko-KR" alt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F1F43100-99D3-4318-B232-D60E8CCA8208}"/>
              </a:ext>
            </a:extLst>
          </p:cNvPr>
          <p:cNvSpPr txBox="1"/>
          <p:nvPr/>
        </p:nvSpPr>
        <p:spPr>
          <a:xfrm>
            <a:off x="2133601" y="5492220"/>
            <a:ext cx="6672570" cy="1015663"/>
          </a:xfrm>
          <a:prstGeom prst="rect">
            <a:avLst/>
          </a:prstGeom>
          <a:noFill/>
        </p:spPr>
        <p:txBody>
          <a:bodyPr wrap="square" rtlCol="0">
            <a:spAutoFit/>
          </a:bodyPr>
          <a:lstStyle/>
          <a:p>
            <a:pPr algn="r"/>
            <a:r>
              <a:rPr 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You can schedule activities and projects at the same time. A schedule is a list of all your activities and projects, organized by date and time</a:t>
            </a:r>
            <a:r>
              <a:rPr lang="en-US" sz="2000" dirty="0" smtClean="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a:t>
            </a:r>
            <a:endParaRPr lang="ko-KR" alt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endParaRPr>
          </a:p>
        </p:txBody>
      </p:sp>
      <p:sp>
        <p:nvSpPr>
          <p:cNvPr id="6" name="Oval 5">
            <a:extLst>
              <a:ext uri="{FF2B5EF4-FFF2-40B4-BE49-F238E27FC236}">
                <a16:creationId xmlns:a16="http://schemas.microsoft.com/office/drawing/2014/main" id="{6CCF7700-7CEF-4125-9B1E-61990A07D387}"/>
              </a:ext>
            </a:extLst>
          </p:cNvPr>
          <p:cNvSpPr/>
          <p:nvPr/>
        </p:nvSpPr>
        <p:spPr>
          <a:xfrm>
            <a:off x="8930930" y="1284771"/>
            <a:ext cx="1840752" cy="1840751"/>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sp>
        <p:nvSpPr>
          <p:cNvPr id="13" name="Oval 12">
            <a:extLst>
              <a:ext uri="{FF2B5EF4-FFF2-40B4-BE49-F238E27FC236}">
                <a16:creationId xmlns:a16="http://schemas.microsoft.com/office/drawing/2014/main" id="{6CCF7700-7CEF-4125-9B1E-61990A07D387}"/>
              </a:ext>
            </a:extLst>
          </p:cNvPr>
          <p:cNvSpPr/>
          <p:nvPr/>
        </p:nvSpPr>
        <p:spPr>
          <a:xfrm>
            <a:off x="9430183" y="881784"/>
            <a:ext cx="905287" cy="905286"/>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grpSp>
        <p:nvGrpSpPr>
          <p:cNvPr id="30" name="Google Shape;11117;p81">
            <a:extLst>
              <a:ext uri="{FF2B5EF4-FFF2-40B4-BE49-F238E27FC236}">
                <a16:creationId xmlns:a16="http://schemas.microsoft.com/office/drawing/2014/main" id="{F88090A6-F3D9-4E24-C0BA-09DCE707EB87}"/>
              </a:ext>
            </a:extLst>
          </p:cNvPr>
          <p:cNvGrpSpPr/>
          <p:nvPr/>
        </p:nvGrpSpPr>
        <p:grpSpPr>
          <a:xfrm>
            <a:off x="9641865" y="1105967"/>
            <a:ext cx="481921" cy="481920"/>
            <a:chOff x="870939" y="2439293"/>
            <a:chExt cx="331993" cy="331993"/>
          </a:xfrm>
          <a:solidFill>
            <a:schemeClr val="bg1"/>
          </a:solidFill>
        </p:grpSpPr>
        <p:sp>
          <p:nvSpPr>
            <p:cNvPr id="31" name="Google Shape;11118;p81">
              <a:extLst>
                <a:ext uri="{FF2B5EF4-FFF2-40B4-BE49-F238E27FC236}">
                  <a16:creationId xmlns:a16="http://schemas.microsoft.com/office/drawing/2014/main" id="{F5DFADDE-EF87-DA60-7F0F-9C44A5D77CFC}"/>
                </a:ext>
              </a:extLst>
            </p:cNvPr>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2" name="Google Shape;11119;p81">
              <a:extLst>
                <a:ext uri="{FF2B5EF4-FFF2-40B4-BE49-F238E27FC236}">
                  <a16:creationId xmlns:a16="http://schemas.microsoft.com/office/drawing/2014/main" id="{5651585B-06A7-D2FF-47F8-829EE1CA3D1C}"/>
                </a:ext>
              </a:extLst>
            </p:cNvPr>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 name="Google Shape;11120;p81">
              <a:extLst>
                <a:ext uri="{FF2B5EF4-FFF2-40B4-BE49-F238E27FC236}">
                  <a16:creationId xmlns:a16="http://schemas.microsoft.com/office/drawing/2014/main" id="{AA9D023E-E904-E926-4629-9E8847682540}"/>
                </a:ext>
              </a:extLst>
            </p:cNvPr>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 name="Google Shape;11121;p81">
              <a:extLst>
                <a:ext uri="{FF2B5EF4-FFF2-40B4-BE49-F238E27FC236}">
                  <a16:creationId xmlns:a16="http://schemas.microsoft.com/office/drawing/2014/main" id="{377D13BC-A141-8B41-3AF9-F95E767999E6}"/>
                </a:ext>
              </a:extLst>
            </p:cNvPr>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5" name="Google Shape;11122;p81">
              <a:extLst>
                <a:ext uri="{FF2B5EF4-FFF2-40B4-BE49-F238E27FC236}">
                  <a16:creationId xmlns:a16="http://schemas.microsoft.com/office/drawing/2014/main" id="{07D1FB36-11CA-AEFB-2375-0F7BBC7454C1}"/>
                </a:ext>
              </a:extLst>
            </p:cNvPr>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6" name="Google Shape;11123;p81">
              <a:extLst>
                <a:ext uri="{FF2B5EF4-FFF2-40B4-BE49-F238E27FC236}">
                  <a16:creationId xmlns:a16="http://schemas.microsoft.com/office/drawing/2014/main" id="{CEDB0F60-1780-E175-0991-C45E21E83BD6}"/>
                </a:ext>
              </a:extLst>
            </p:cNvPr>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7" name="Google Shape;11124;p81">
              <a:extLst>
                <a:ext uri="{FF2B5EF4-FFF2-40B4-BE49-F238E27FC236}">
                  <a16:creationId xmlns:a16="http://schemas.microsoft.com/office/drawing/2014/main" id="{2BB071B3-7A6B-1354-357D-7E48F83EC2A2}"/>
                </a:ext>
              </a:extLst>
            </p:cNvPr>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8" name="Google Shape;11125;p81">
              <a:extLst>
                <a:ext uri="{FF2B5EF4-FFF2-40B4-BE49-F238E27FC236}">
                  <a16:creationId xmlns:a16="http://schemas.microsoft.com/office/drawing/2014/main" id="{23639A7A-F67F-E454-DCB1-B3B9D9C05CEA}"/>
                </a:ext>
              </a:extLst>
            </p:cNvPr>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9" name="Google Shape;11126;p81">
              <a:extLst>
                <a:ext uri="{FF2B5EF4-FFF2-40B4-BE49-F238E27FC236}">
                  <a16:creationId xmlns:a16="http://schemas.microsoft.com/office/drawing/2014/main" id="{AE420945-DEC3-5ABC-DF48-CC67D6DC9E66}"/>
                </a:ext>
              </a:extLst>
            </p:cNvPr>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40" name="Google Shape;11127;p81">
              <a:extLst>
                <a:ext uri="{FF2B5EF4-FFF2-40B4-BE49-F238E27FC236}">
                  <a16:creationId xmlns:a16="http://schemas.microsoft.com/office/drawing/2014/main" id="{FA58DC12-961C-22A4-995D-A1A5669B9DB0}"/>
                </a:ext>
              </a:extLst>
            </p:cNvPr>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41" name="Google Shape;11128;p81">
              <a:extLst>
                <a:ext uri="{FF2B5EF4-FFF2-40B4-BE49-F238E27FC236}">
                  <a16:creationId xmlns:a16="http://schemas.microsoft.com/office/drawing/2014/main" id="{BE3781C1-47E1-A82D-3542-FB2ADF2509F9}"/>
                </a:ext>
              </a:extLst>
            </p:cNvPr>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42" name="Google Shape;11129;p81">
              <a:extLst>
                <a:ext uri="{FF2B5EF4-FFF2-40B4-BE49-F238E27FC236}">
                  <a16:creationId xmlns:a16="http://schemas.microsoft.com/office/drawing/2014/main" id="{7C76A058-FA12-E995-9AB0-482C2DC3C02F}"/>
                </a:ext>
              </a:extLst>
            </p:cNvPr>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43" name="Google Shape;11130;p81">
              <a:extLst>
                <a:ext uri="{FF2B5EF4-FFF2-40B4-BE49-F238E27FC236}">
                  <a16:creationId xmlns:a16="http://schemas.microsoft.com/office/drawing/2014/main" id="{617E938A-56BB-3934-E878-9B0FF1468A8B}"/>
                </a:ext>
              </a:extLst>
            </p:cNvPr>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44" name="Google Shape;11131;p81">
              <a:extLst>
                <a:ext uri="{FF2B5EF4-FFF2-40B4-BE49-F238E27FC236}">
                  <a16:creationId xmlns:a16="http://schemas.microsoft.com/office/drawing/2014/main" id="{4CCE501A-BD3F-7623-EE51-FC327CAF5DD5}"/>
                </a:ext>
              </a:extLst>
            </p:cNvPr>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45" name="Google Shape;11132;p81">
              <a:extLst>
                <a:ext uri="{FF2B5EF4-FFF2-40B4-BE49-F238E27FC236}">
                  <a16:creationId xmlns:a16="http://schemas.microsoft.com/office/drawing/2014/main" id="{FEEE6E68-9D4C-7802-5292-DEDF6D40B2D6}"/>
                </a:ext>
              </a:extLst>
            </p:cNvPr>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46" name="Google Shape;11133;p81">
              <a:extLst>
                <a:ext uri="{FF2B5EF4-FFF2-40B4-BE49-F238E27FC236}">
                  <a16:creationId xmlns:a16="http://schemas.microsoft.com/office/drawing/2014/main" id="{4280F18F-5C67-5EF7-9C13-F489E659047E}"/>
                </a:ext>
              </a:extLst>
            </p:cNvPr>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sp>
        <p:nvSpPr>
          <p:cNvPr id="47" name="Oval 46">
            <a:extLst>
              <a:ext uri="{FF2B5EF4-FFF2-40B4-BE49-F238E27FC236}">
                <a16:creationId xmlns:a16="http://schemas.microsoft.com/office/drawing/2014/main" id="{6CCF7700-7CEF-4125-9B1E-61990A07D387}"/>
              </a:ext>
            </a:extLst>
          </p:cNvPr>
          <p:cNvSpPr/>
          <p:nvPr/>
        </p:nvSpPr>
        <p:spPr>
          <a:xfrm>
            <a:off x="457449" y="3249646"/>
            <a:ext cx="1840752" cy="1840751"/>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sp>
        <p:nvSpPr>
          <p:cNvPr id="48" name="Oval 47">
            <a:extLst>
              <a:ext uri="{FF2B5EF4-FFF2-40B4-BE49-F238E27FC236}">
                <a16:creationId xmlns:a16="http://schemas.microsoft.com/office/drawing/2014/main" id="{6CCF7700-7CEF-4125-9B1E-61990A07D387}"/>
              </a:ext>
            </a:extLst>
          </p:cNvPr>
          <p:cNvSpPr/>
          <p:nvPr/>
        </p:nvSpPr>
        <p:spPr>
          <a:xfrm>
            <a:off x="948605" y="2866779"/>
            <a:ext cx="905287" cy="905286"/>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sp>
        <p:nvSpPr>
          <p:cNvPr id="5" name="TextBox 4">
            <a:extLst>
              <a:ext uri="{FF2B5EF4-FFF2-40B4-BE49-F238E27FC236}">
                <a16:creationId xmlns:a16="http://schemas.microsoft.com/office/drawing/2014/main" id="{55EFA2F4-6D13-4033-B969-489F4842C8DE}"/>
              </a:ext>
            </a:extLst>
          </p:cNvPr>
          <p:cNvSpPr txBox="1"/>
          <p:nvPr/>
        </p:nvSpPr>
        <p:spPr>
          <a:xfrm>
            <a:off x="2439109" y="3528509"/>
            <a:ext cx="6964478" cy="1323439"/>
          </a:xfrm>
          <a:prstGeom prst="rect">
            <a:avLst/>
          </a:prstGeom>
          <a:noFill/>
        </p:spPr>
        <p:txBody>
          <a:bodyPr wrap="square" rtlCol="0">
            <a:spAutoFit/>
          </a:bodyPr>
          <a:lstStyle/>
          <a:p>
            <a:r>
              <a:rPr 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is the most important aspect of project management. It’s the tool that you use to keep track of all your Logical Framework, so that you can stay on top of everything.</a:t>
            </a:r>
            <a:endParaRPr lang="ko-KR" alt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endParaRPr>
          </a:p>
        </p:txBody>
      </p:sp>
      <p:sp>
        <p:nvSpPr>
          <p:cNvPr id="10" name="Rectangle 9"/>
          <p:cNvSpPr/>
          <p:nvPr/>
        </p:nvSpPr>
        <p:spPr>
          <a:xfrm>
            <a:off x="463558" y="3787013"/>
            <a:ext cx="1791765" cy="923330"/>
          </a:xfrm>
          <a:prstGeom prst="rect">
            <a:avLst/>
          </a:prstGeom>
        </p:spPr>
        <p:txBody>
          <a:bodyPr wrap="square">
            <a:spAutoFit/>
          </a:bodyPr>
          <a:lstStyle/>
          <a:p>
            <a:pPr algn="ctr"/>
            <a:r>
              <a:rPr lang="en-US" b="1" dirty="0">
                <a:solidFill>
                  <a:schemeClr val="bg1"/>
                </a:solidFill>
                <a:latin typeface="Century Gothic" panose="020B0502020202020204" pitchFamily="34" charset="0"/>
              </a:rPr>
              <a:t>Project </a:t>
            </a:r>
            <a:r>
              <a:rPr lang="en-US" b="1" dirty="0" err="1">
                <a:solidFill>
                  <a:schemeClr val="bg1"/>
                </a:solidFill>
                <a:latin typeface="Century Gothic" panose="020B0502020202020204" pitchFamily="34" charset="0"/>
              </a:rPr>
              <a:t>Logframe</a:t>
            </a:r>
            <a:r>
              <a:rPr lang="en-US" b="1" dirty="0">
                <a:solidFill>
                  <a:schemeClr val="bg1"/>
                </a:solidFill>
                <a:latin typeface="Century Gothic" panose="020B0502020202020204" pitchFamily="34" charset="0"/>
              </a:rPr>
              <a:t> Management</a:t>
            </a:r>
          </a:p>
        </p:txBody>
      </p:sp>
      <p:grpSp>
        <p:nvGrpSpPr>
          <p:cNvPr id="15" name="Google Shape;11490;p81">
            <a:extLst>
              <a:ext uri="{FF2B5EF4-FFF2-40B4-BE49-F238E27FC236}">
                <a16:creationId xmlns:a16="http://schemas.microsoft.com/office/drawing/2014/main" id="{633173D2-2D2A-527E-F3F6-22CE257E0FB9}"/>
              </a:ext>
            </a:extLst>
          </p:cNvPr>
          <p:cNvGrpSpPr/>
          <p:nvPr/>
        </p:nvGrpSpPr>
        <p:grpSpPr>
          <a:xfrm>
            <a:off x="1042855" y="3071644"/>
            <a:ext cx="636023" cy="553087"/>
            <a:chOff x="2611458" y="3816374"/>
            <a:chExt cx="426329" cy="332375"/>
          </a:xfrm>
          <a:solidFill>
            <a:schemeClr val="bg1"/>
          </a:solidFill>
        </p:grpSpPr>
        <p:sp>
          <p:nvSpPr>
            <p:cNvPr id="16" name="Google Shape;11491;p81">
              <a:extLst>
                <a:ext uri="{FF2B5EF4-FFF2-40B4-BE49-F238E27FC236}">
                  <a16:creationId xmlns:a16="http://schemas.microsoft.com/office/drawing/2014/main" id="{C01F58A0-BED0-F3E2-4C97-1410B4D87A10}"/>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sp>
          <p:nvSpPr>
            <p:cNvPr id="17" name="Google Shape;11492;p81">
              <a:extLst>
                <a:ext uri="{FF2B5EF4-FFF2-40B4-BE49-F238E27FC236}">
                  <a16:creationId xmlns:a16="http://schemas.microsoft.com/office/drawing/2014/main" id="{05F494B0-7367-50C0-C351-D37550C69365}"/>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sp>
          <p:nvSpPr>
            <p:cNvPr id="18" name="Google Shape;11493;p81">
              <a:extLst>
                <a:ext uri="{FF2B5EF4-FFF2-40B4-BE49-F238E27FC236}">
                  <a16:creationId xmlns:a16="http://schemas.microsoft.com/office/drawing/2014/main" id="{A50F51C3-2671-0297-D980-2CD6DAEAFEA4}"/>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sp>
          <p:nvSpPr>
            <p:cNvPr id="19" name="Google Shape;11494;p81">
              <a:extLst>
                <a:ext uri="{FF2B5EF4-FFF2-40B4-BE49-F238E27FC236}">
                  <a16:creationId xmlns:a16="http://schemas.microsoft.com/office/drawing/2014/main" id="{E937ECBD-1EE5-CD22-0BA0-B122EC723340}"/>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sp>
          <p:nvSpPr>
            <p:cNvPr id="20" name="Google Shape;11495;p81">
              <a:extLst>
                <a:ext uri="{FF2B5EF4-FFF2-40B4-BE49-F238E27FC236}">
                  <a16:creationId xmlns:a16="http://schemas.microsoft.com/office/drawing/2014/main" id="{228DF21C-4CB6-AAAA-377D-F23D1ABE457F}"/>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sp>
          <p:nvSpPr>
            <p:cNvPr id="21" name="Google Shape;11496;p81">
              <a:extLst>
                <a:ext uri="{FF2B5EF4-FFF2-40B4-BE49-F238E27FC236}">
                  <a16:creationId xmlns:a16="http://schemas.microsoft.com/office/drawing/2014/main" id="{9B00E738-C8E9-B85C-254E-14693005DA9E}"/>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sp>
          <p:nvSpPr>
            <p:cNvPr id="22" name="Google Shape;11497;p81">
              <a:extLst>
                <a:ext uri="{FF2B5EF4-FFF2-40B4-BE49-F238E27FC236}">
                  <a16:creationId xmlns:a16="http://schemas.microsoft.com/office/drawing/2014/main" id="{A3C6C5D6-1236-3C7B-3BCA-F08539B6A0F2}"/>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sp>
          <p:nvSpPr>
            <p:cNvPr id="23" name="Google Shape;11498;p81">
              <a:extLst>
                <a:ext uri="{FF2B5EF4-FFF2-40B4-BE49-F238E27FC236}">
                  <a16:creationId xmlns:a16="http://schemas.microsoft.com/office/drawing/2014/main" id="{B71146E4-738F-4EB4-3526-725BCC1C2D89}"/>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sp>
          <p:nvSpPr>
            <p:cNvPr id="24" name="Google Shape;11499;p81">
              <a:extLst>
                <a:ext uri="{FF2B5EF4-FFF2-40B4-BE49-F238E27FC236}">
                  <a16:creationId xmlns:a16="http://schemas.microsoft.com/office/drawing/2014/main" id="{367D1D4E-E70E-ABB0-1776-36829A78ED23}"/>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sp>
          <p:nvSpPr>
            <p:cNvPr id="25" name="Google Shape;11500;p81">
              <a:extLst>
                <a:ext uri="{FF2B5EF4-FFF2-40B4-BE49-F238E27FC236}">
                  <a16:creationId xmlns:a16="http://schemas.microsoft.com/office/drawing/2014/main" id="{F9DBFB41-CC70-DFE0-DA2D-15B41A1A0FF8}"/>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bg1"/>
                </a:solidFill>
              </a:endParaRPr>
            </a:p>
          </p:txBody>
        </p:sp>
      </p:grpSp>
      <p:sp>
        <p:nvSpPr>
          <p:cNvPr id="50" name="Oval 49">
            <a:extLst>
              <a:ext uri="{FF2B5EF4-FFF2-40B4-BE49-F238E27FC236}">
                <a16:creationId xmlns:a16="http://schemas.microsoft.com/office/drawing/2014/main" id="{6CCF7700-7CEF-4125-9B1E-61990A07D387}"/>
              </a:ext>
            </a:extLst>
          </p:cNvPr>
          <p:cNvSpPr/>
          <p:nvPr/>
        </p:nvSpPr>
        <p:spPr>
          <a:xfrm>
            <a:off x="9012554" y="4884379"/>
            <a:ext cx="1840752" cy="1840751"/>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sp>
        <p:nvSpPr>
          <p:cNvPr id="51" name="Oval 50">
            <a:extLst>
              <a:ext uri="{FF2B5EF4-FFF2-40B4-BE49-F238E27FC236}">
                <a16:creationId xmlns:a16="http://schemas.microsoft.com/office/drawing/2014/main" id="{6CCF7700-7CEF-4125-9B1E-61990A07D387}"/>
              </a:ext>
            </a:extLst>
          </p:cNvPr>
          <p:cNvSpPr/>
          <p:nvPr/>
        </p:nvSpPr>
        <p:spPr>
          <a:xfrm>
            <a:off x="9544496" y="4472683"/>
            <a:ext cx="905287" cy="905286"/>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sp>
        <p:nvSpPr>
          <p:cNvPr id="12" name="Rectangle 11"/>
          <p:cNvSpPr/>
          <p:nvPr/>
        </p:nvSpPr>
        <p:spPr>
          <a:xfrm>
            <a:off x="8930930" y="1913667"/>
            <a:ext cx="1840752" cy="707886"/>
          </a:xfrm>
          <a:prstGeom prst="rect">
            <a:avLst/>
          </a:prstGeom>
        </p:spPr>
        <p:txBody>
          <a:bodyPr wrap="square">
            <a:spAutoFit/>
          </a:bodyPr>
          <a:lstStyle/>
          <a:p>
            <a:pPr algn="ctr"/>
            <a:r>
              <a:rPr lang="en-US" sz="2000" b="1" dirty="0">
                <a:solidFill>
                  <a:schemeClr val="bg1"/>
                </a:solidFill>
                <a:latin typeface="Century Gothic" panose="020B0502020202020204" pitchFamily="34" charset="0"/>
              </a:rPr>
              <a:t>All-In-One Workspace</a:t>
            </a:r>
          </a:p>
        </p:txBody>
      </p:sp>
      <p:sp>
        <p:nvSpPr>
          <p:cNvPr id="27" name="Google Shape;6995;p79"/>
          <p:cNvSpPr/>
          <p:nvPr/>
        </p:nvSpPr>
        <p:spPr>
          <a:xfrm>
            <a:off x="9775891" y="4623765"/>
            <a:ext cx="475686" cy="570906"/>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noFill/>
          <a:ln w="19050">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8" name="Rectangle 27"/>
          <p:cNvSpPr/>
          <p:nvPr/>
        </p:nvSpPr>
        <p:spPr>
          <a:xfrm>
            <a:off x="9097590" y="5472536"/>
            <a:ext cx="1722575" cy="707886"/>
          </a:xfrm>
          <a:prstGeom prst="rect">
            <a:avLst/>
          </a:prstGeom>
        </p:spPr>
        <p:txBody>
          <a:bodyPr wrap="square">
            <a:spAutoFit/>
          </a:bodyPr>
          <a:lstStyle/>
          <a:p>
            <a:pPr algn="ctr"/>
            <a:r>
              <a:rPr lang="en-US" sz="2000" b="1" dirty="0">
                <a:solidFill>
                  <a:schemeClr val="bg1"/>
                </a:solidFill>
                <a:latin typeface="Century Gothic" panose="020B0502020202020204" pitchFamily="34" charset="0"/>
              </a:rPr>
              <a:t>Project Scheduling</a:t>
            </a:r>
          </a:p>
        </p:txBody>
      </p:sp>
    </p:spTree>
    <p:extLst>
      <p:ext uri="{BB962C8B-B14F-4D97-AF65-F5344CB8AC3E}">
        <p14:creationId xmlns:p14="http://schemas.microsoft.com/office/powerpoint/2010/main" val="14672552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3" name="Group 92"/>
          <p:cNvGrpSpPr/>
          <p:nvPr/>
        </p:nvGrpSpPr>
        <p:grpSpPr>
          <a:xfrm>
            <a:off x="718569" y="4216442"/>
            <a:ext cx="1840752" cy="2243738"/>
            <a:chOff x="713788" y="919787"/>
            <a:chExt cx="1840752" cy="2243738"/>
          </a:xfrm>
        </p:grpSpPr>
        <p:sp>
          <p:nvSpPr>
            <p:cNvPr id="94" name="Oval 93">
              <a:extLst>
                <a:ext uri="{FF2B5EF4-FFF2-40B4-BE49-F238E27FC236}">
                  <a16:creationId xmlns:a16="http://schemas.microsoft.com/office/drawing/2014/main" id="{6CCF7700-7CEF-4125-9B1E-61990A07D387}"/>
                </a:ext>
              </a:extLst>
            </p:cNvPr>
            <p:cNvSpPr/>
            <p:nvPr/>
          </p:nvSpPr>
          <p:spPr>
            <a:xfrm>
              <a:off x="713788" y="1322774"/>
              <a:ext cx="1840752" cy="1840751"/>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sp>
          <p:nvSpPr>
            <p:cNvPr id="95" name="Oval 94">
              <a:extLst>
                <a:ext uri="{FF2B5EF4-FFF2-40B4-BE49-F238E27FC236}">
                  <a16:creationId xmlns:a16="http://schemas.microsoft.com/office/drawing/2014/main" id="{6CCF7700-7CEF-4125-9B1E-61990A07D387}"/>
                </a:ext>
              </a:extLst>
            </p:cNvPr>
            <p:cNvSpPr/>
            <p:nvPr/>
          </p:nvSpPr>
          <p:spPr>
            <a:xfrm>
              <a:off x="1213041" y="919787"/>
              <a:ext cx="905287" cy="905286"/>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grpSp>
      <p:grpSp>
        <p:nvGrpSpPr>
          <p:cNvPr id="90" name="Group 89"/>
          <p:cNvGrpSpPr/>
          <p:nvPr/>
        </p:nvGrpSpPr>
        <p:grpSpPr>
          <a:xfrm>
            <a:off x="9341646" y="2871628"/>
            <a:ext cx="1840752" cy="2243738"/>
            <a:chOff x="713788" y="919787"/>
            <a:chExt cx="1840752" cy="2243738"/>
          </a:xfrm>
        </p:grpSpPr>
        <p:sp>
          <p:nvSpPr>
            <p:cNvPr id="91" name="Oval 90">
              <a:extLst>
                <a:ext uri="{FF2B5EF4-FFF2-40B4-BE49-F238E27FC236}">
                  <a16:creationId xmlns:a16="http://schemas.microsoft.com/office/drawing/2014/main" id="{6CCF7700-7CEF-4125-9B1E-61990A07D387}"/>
                </a:ext>
              </a:extLst>
            </p:cNvPr>
            <p:cNvSpPr/>
            <p:nvPr/>
          </p:nvSpPr>
          <p:spPr>
            <a:xfrm>
              <a:off x="713788" y="1322774"/>
              <a:ext cx="1840752" cy="1840751"/>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sp>
          <p:nvSpPr>
            <p:cNvPr id="92" name="Oval 91">
              <a:extLst>
                <a:ext uri="{FF2B5EF4-FFF2-40B4-BE49-F238E27FC236}">
                  <a16:creationId xmlns:a16="http://schemas.microsoft.com/office/drawing/2014/main" id="{6CCF7700-7CEF-4125-9B1E-61990A07D387}"/>
                </a:ext>
              </a:extLst>
            </p:cNvPr>
            <p:cNvSpPr/>
            <p:nvPr/>
          </p:nvSpPr>
          <p:spPr>
            <a:xfrm>
              <a:off x="1213041" y="919787"/>
              <a:ext cx="905287" cy="905286"/>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grpSp>
      <p:grpSp>
        <p:nvGrpSpPr>
          <p:cNvPr id="2" name="Group 1"/>
          <p:cNvGrpSpPr/>
          <p:nvPr/>
        </p:nvGrpSpPr>
        <p:grpSpPr>
          <a:xfrm>
            <a:off x="713788" y="919787"/>
            <a:ext cx="1840752" cy="2243738"/>
            <a:chOff x="713788" y="919787"/>
            <a:chExt cx="1840752" cy="2243738"/>
          </a:xfrm>
        </p:grpSpPr>
        <p:sp>
          <p:nvSpPr>
            <p:cNvPr id="88" name="Oval 87">
              <a:extLst>
                <a:ext uri="{FF2B5EF4-FFF2-40B4-BE49-F238E27FC236}">
                  <a16:creationId xmlns:a16="http://schemas.microsoft.com/office/drawing/2014/main" id="{6CCF7700-7CEF-4125-9B1E-61990A07D387}"/>
                </a:ext>
              </a:extLst>
            </p:cNvPr>
            <p:cNvSpPr/>
            <p:nvPr/>
          </p:nvSpPr>
          <p:spPr>
            <a:xfrm>
              <a:off x="713788" y="1322774"/>
              <a:ext cx="1840752" cy="1840751"/>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sp>
          <p:nvSpPr>
            <p:cNvPr id="89" name="Oval 88">
              <a:extLst>
                <a:ext uri="{FF2B5EF4-FFF2-40B4-BE49-F238E27FC236}">
                  <a16:creationId xmlns:a16="http://schemas.microsoft.com/office/drawing/2014/main" id="{6CCF7700-7CEF-4125-9B1E-61990A07D387}"/>
                </a:ext>
              </a:extLst>
            </p:cNvPr>
            <p:cNvSpPr/>
            <p:nvPr/>
          </p:nvSpPr>
          <p:spPr>
            <a:xfrm>
              <a:off x="1213041" y="919787"/>
              <a:ext cx="905287" cy="905286"/>
            </a:xfrm>
            <a:prstGeom prst="ellipse">
              <a:avLst/>
            </a:prstGeom>
            <a:solidFill>
              <a:srgbClr val="1F497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b="1" dirty="0">
                <a:solidFill>
                  <a:schemeClr val="bg1"/>
                </a:solidFill>
              </a:endParaRPr>
            </a:p>
          </p:txBody>
        </p:sp>
      </p:grpSp>
      <p:sp>
        <p:nvSpPr>
          <p:cNvPr id="3" name="TextBox 2"/>
          <p:cNvSpPr txBox="1"/>
          <p:nvPr/>
        </p:nvSpPr>
        <p:spPr>
          <a:xfrm>
            <a:off x="3723392" y="13453"/>
            <a:ext cx="4353807" cy="923330"/>
          </a:xfrm>
          <a:prstGeom prst="rect">
            <a:avLst/>
          </a:prstGeom>
          <a:noFill/>
          <a:ln>
            <a:noFill/>
          </a:ln>
        </p:spPr>
        <p:txBody>
          <a:bodyPr wrap="square" rtlCol="0">
            <a:spAutoFit/>
          </a:bodyPr>
          <a:lstStyle/>
          <a:p>
            <a:pPr algn="ctr"/>
            <a:r>
              <a:rPr lang="en-US" sz="5400" b="1" dirty="0" smtClean="0">
                <a:solidFill>
                  <a:schemeClr val="bg1"/>
                </a:solidFill>
                <a:effectLst>
                  <a:outerShdw blurRad="38100" dist="38100" dir="2700000" algn="tl">
                    <a:srgbClr val="000000">
                      <a:alpha val="43137"/>
                    </a:srgbClr>
                  </a:outerShdw>
                </a:effectLst>
                <a:latin typeface="Century Gothic" panose="020B0502020202020204" pitchFamily="34" charset="0"/>
              </a:rPr>
              <a:t>Features</a:t>
            </a:r>
            <a:endParaRPr lang="en-US" sz="5400" b="1" dirty="0">
              <a:solidFill>
                <a:schemeClr val="bg1"/>
              </a:solidFill>
              <a:effectLst>
                <a:outerShdw blurRad="38100" dist="38100" dir="2700000" algn="tl">
                  <a:srgbClr val="000000">
                    <a:alpha val="43137"/>
                  </a:srgbClr>
                </a:outerShdw>
              </a:effectLst>
              <a:latin typeface="Century Gothic" panose="020B0502020202020204" pitchFamily="34" charset="0"/>
            </a:endParaRPr>
          </a:p>
        </p:txBody>
      </p:sp>
      <p:sp>
        <p:nvSpPr>
          <p:cNvPr id="49" name="TextBox 48">
            <a:extLst>
              <a:ext uri="{FF2B5EF4-FFF2-40B4-BE49-F238E27FC236}">
                <a16:creationId xmlns:a16="http://schemas.microsoft.com/office/drawing/2014/main" id="{1514F56D-C080-4588-8514-72C9E0591C6C}"/>
              </a:ext>
            </a:extLst>
          </p:cNvPr>
          <p:cNvSpPr txBox="1"/>
          <p:nvPr/>
        </p:nvSpPr>
        <p:spPr>
          <a:xfrm>
            <a:off x="2754271" y="1477783"/>
            <a:ext cx="6407972" cy="1323439"/>
          </a:xfrm>
          <a:prstGeom prst="rect">
            <a:avLst/>
          </a:prstGeom>
          <a:noFill/>
        </p:spPr>
        <p:txBody>
          <a:bodyPr wrap="square" rtlCol="0">
            <a:spAutoFit/>
          </a:bodyPr>
          <a:lstStyle/>
          <a:p>
            <a:r>
              <a:rPr 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Programs &amp; MEAL’s time tracking feature is one of its best-kept secrets. You can use it to track the time you spend on tasks and projects, emails, calls and so much more</a:t>
            </a:r>
            <a:r>
              <a:rPr lang="en-US" sz="2000" dirty="0" smtClean="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a:t>
            </a:r>
            <a:endParaRPr lang="ko-KR" alt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endParaRPr>
          </a:p>
        </p:txBody>
      </p:sp>
      <p:sp>
        <p:nvSpPr>
          <p:cNvPr id="52" name="TextBox 51">
            <a:extLst>
              <a:ext uri="{FF2B5EF4-FFF2-40B4-BE49-F238E27FC236}">
                <a16:creationId xmlns:a16="http://schemas.microsoft.com/office/drawing/2014/main" id="{90036224-AD22-4564-AD3B-FAC992BD67C2}"/>
              </a:ext>
            </a:extLst>
          </p:cNvPr>
          <p:cNvSpPr txBox="1"/>
          <p:nvPr/>
        </p:nvSpPr>
        <p:spPr>
          <a:xfrm>
            <a:off x="3412892" y="3692621"/>
            <a:ext cx="5812075" cy="707886"/>
          </a:xfrm>
          <a:prstGeom prst="rect">
            <a:avLst/>
          </a:prstGeom>
          <a:noFill/>
        </p:spPr>
        <p:txBody>
          <a:bodyPr wrap="square" rtlCol="0">
            <a:spAutoFit/>
          </a:bodyPr>
          <a:lstStyle/>
          <a:p>
            <a:pPr algn="r"/>
            <a:r>
              <a:rPr lang="en-US" sz="2000" dirty="0" smtClean="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There’re many tools that </a:t>
            </a:r>
            <a:r>
              <a:rPr lang="en-US" sz="2000" dirty="0" smtClean="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help in </a:t>
            </a:r>
            <a:r>
              <a:rPr lang="en-US" sz="2000" dirty="0" smtClean="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tracking and monitoring different  projects.</a:t>
            </a:r>
            <a:endParaRPr lang="ko-KR" alt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endParaRPr>
          </a:p>
        </p:txBody>
      </p:sp>
      <p:sp>
        <p:nvSpPr>
          <p:cNvPr id="53" name="TextBox 52">
            <a:extLst>
              <a:ext uri="{FF2B5EF4-FFF2-40B4-BE49-F238E27FC236}">
                <a16:creationId xmlns:a16="http://schemas.microsoft.com/office/drawing/2014/main" id="{948605A1-5C91-44BB-9682-1904472CA617}"/>
              </a:ext>
            </a:extLst>
          </p:cNvPr>
          <p:cNvSpPr txBox="1"/>
          <p:nvPr/>
        </p:nvSpPr>
        <p:spPr>
          <a:xfrm>
            <a:off x="2752767" y="4919540"/>
            <a:ext cx="5989274" cy="1323439"/>
          </a:xfrm>
          <a:prstGeom prst="rect">
            <a:avLst/>
          </a:prstGeom>
          <a:noFill/>
        </p:spPr>
        <p:txBody>
          <a:bodyPr wrap="square" rtlCol="0">
            <a:spAutoFit/>
          </a:bodyPr>
          <a:lstStyle/>
          <a:p>
            <a:r>
              <a:rPr 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Programs &amp; MEAL’s reporting feature allows you to create detailed reports that provide a clear picture of how the resources are being </a:t>
            </a:r>
            <a:r>
              <a:rPr lang="en-US" sz="2000" dirty="0" smtClean="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rPr>
              <a:t>utilized,. And more.</a:t>
            </a:r>
            <a:endParaRPr lang="ko-KR" altLang="en-US" sz="2000" dirty="0">
              <a:solidFill>
                <a:schemeClr val="bg1"/>
              </a:solidFill>
              <a:effectLst>
                <a:outerShdw blurRad="38100" dist="38100" dir="2700000" algn="tl">
                  <a:srgbClr val="000000">
                    <a:alpha val="43137"/>
                  </a:srgbClr>
                </a:outerShdw>
              </a:effectLst>
              <a:latin typeface="Century Gothic" panose="020B0502020202020204" pitchFamily="34" charset="0"/>
              <a:cs typeface="Calibri" panose="020F0502020204030204" pitchFamily="34" charset="0"/>
            </a:endParaRPr>
          </a:p>
        </p:txBody>
      </p:sp>
      <p:sp>
        <p:nvSpPr>
          <p:cNvPr id="57" name="Rectangle 56"/>
          <p:cNvSpPr/>
          <p:nvPr/>
        </p:nvSpPr>
        <p:spPr>
          <a:xfrm>
            <a:off x="802494" y="5293166"/>
            <a:ext cx="1726017" cy="1477328"/>
          </a:xfrm>
          <a:prstGeom prst="rect">
            <a:avLst/>
          </a:prstGeom>
        </p:spPr>
        <p:txBody>
          <a:bodyPr wrap="square">
            <a:spAutoFit/>
          </a:bodyPr>
          <a:lstStyle/>
          <a:p>
            <a:pPr algn="ctr"/>
            <a:r>
              <a:rPr lang="en-US" b="1" dirty="0">
                <a:solidFill>
                  <a:schemeClr val="bg1"/>
                </a:solidFill>
                <a:latin typeface="Century Gothic" panose="020B0502020202020204" pitchFamily="34" charset="0"/>
              </a:rPr>
              <a:t>Customizable Reports</a:t>
            </a:r>
          </a:p>
          <a:p>
            <a:pPr algn="ctr"/>
            <a:r>
              <a:rPr lang="en-US" b="1" dirty="0">
                <a:solidFill>
                  <a:schemeClr val="bg1"/>
                </a:solidFill>
                <a:latin typeface="Century Gothic" panose="020B0502020202020204" pitchFamily="34" charset="0"/>
              </a:rPr>
              <a:t>&amp; Dashboards</a:t>
            </a:r>
          </a:p>
          <a:p>
            <a:pPr algn="ctr"/>
            <a:r>
              <a:rPr lang="en-US" b="1" dirty="0" smtClean="0">
                <a:solidFill>
                  <a:schemeClr val="bg1"/>
                </a:solidFill>
                <a:latin typeface="Century Gothic" panose="020B0502020202020204" pitchFamily="34" charset="0"/>
                <a:hlinkClick r:id="rId2"/>
              </a:rPr>
              <a:t> </a:t>
            </a:r>
            <a:endParaRPr lang="en-US" b="1" dirty="0" smtClean="0">
              <a:solidFill>
                <a:schemeClr val="bg1"/>
              </a:solidFill>
              <a:latin typeface="Century Gothic" panose="020B0502020202020204" pitchFamily="34" charset="0"/>
            </a:endParaRPr>
          </a:p>
          <a:p>
            <a:pPr algn="ctr"/>
            <a:r>
              <a:rPr lang="en-US" b="1" dirty="0">
                <a:solidFill>
                  <a:schemeClr val="bg1"/>
                </a:solidFill>
                <a:latin typeface="Century Gothic" panose="020B0502020202020204" pitchFamily="34" charset="0"/>
                <a:cs typeface="Calibri" panose="020F0502020204030204" pitchFamily="34" charset="0"/>
                <a:hlinkClick r:id="rId3"/>
              </a:rPr>
              <a:t> </a:t>
            </a:r>
            <a:endParaRPr lang="en-US" b="1" i="0" dirty="0">
              <a:solidFill>
                <a:schemeClr val="bg1"/>
              </a:solidFill>
              <a:effectLst/>
              <a:latin typeface="Century Gothic" panose="020B0502020202020204" pitchFamily="34" charset="0"/>
              <a:cs typeface="Calibri" panose="020F0502020204030204" pitchFamily="34" charset="0"/>
            </a:endParaRPr>
          </a:p>
        </p:txBody>
      </p:sp>
      <p:sp>
        <p:nvSpPr>
          <p:cNvPr id="54" name="TextBox 53"/>
          <p:cNvSpPr txBox="1"/>
          <p:nvPr/>
        </p:nvSpPr>
        <p:spPr>
          <a:xfrm>
            <a:off x="784386" y="1941886"/>
            <a:ext cx="1786030" cy="707886"/>
          </a:xfrm>
          <a:prstGeom prst="rect">
            <a:avLst/>
          </a:prstGeom>
          <a:noFill/>
        </p:spPr>
        <p:txBody>
          <a:bodyPr wrap="square" rtlCol="0">
            <a:spAutoFit/>
          </a:bodyPr>
          <a:lstStyle/>
          <a:p>
            <a:pPr algn="ctr"/>
            <a:r>
              <a:rPr lang="en-US" sz="2000" b="1" dirty="0">
                <a:solidFill>
                  <a:schemeClr val="bg1"/>
                </a:solidFill>
                <a:latin typeface="Century Gothic" panose="020B0502020202020204" pitchFamily="34" charset="0"/>
              </a:rPr>
              <a:t>Timeline </a:t>
            </a:r>
            <a:r>
              <a:rPr lang="en-US" sz="2000" b="1" dirty="0" smtClean="0">
                <a:solidFill>
                  <a:schemeClr val="bg1"/>
                </a:solidFill>
                <a:latin typeface="Century Gothic" panose="020B0502020202020204" pitchFamily="34" charset="0"/>
              </a:rPr>
              <a:t>Tracking</a:t>
            </a:r>
            <a:endParaRPr lang="en-US" sz="2000" b="1" dirty="0">
              <a:solidFill>
                <a:schemeClr val="bg1"/>
              </a:solidFill>
              <a:latin typeface="Century Gothic" panose="020B0502020202020204" pitchFamily="34" charset="0"/>
            </a:endParaRPr>
          </a:p>
        </p:txBody>
      </p:sp>
      <p:sp>
        <p:nvSpPr>
          <p:cNvPr id="58" name="Google Shape;1417;p53">
            <a:extLst>
              <a:ext uri="{FF2B5EF4-FFF2-40B4-BE49-F238E27FC236}">
                <a16:creationId xmlns:a16="http://schemas.microsoft.com/office/drawing/2014/main" id="{F5A39A2C-37C9-AADC-FE29-C31D6577D575}"/>
              </a:ext>
            </a:extLst>
          </p:cNvPr>
          <p:cNvSpPr txBox="1">
            <a:spLocks/>
          </p:cNvSpPr>
          <p:nvPr/>
        </p:nvSpPr>
        <p:spPr>
          <a:xfrm>
            <a:off x="9263860" y="3900504"/>
            <a:ext cx="1970692" cy="84123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200" b="1" i="0" u="none" strike="noStrike" cap="none">
                <a:solidFill>
                  <a:schemeClr val="dk1"/>
                </a:solidFill>
                <a:latin typeface="Archivo"/>
                <a:ea typeface="Archivo"/>
                <a:cs typeface="Archivo"/>
                <a:sym typeface="Archivo"/>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2000" dirty="0">
                <a:solidFill>
                  <a:schemeClr val="bg1"/>
                </a:solidFill>
                <a:latin typeface="Century Gothic" panose="020B0502020202020204" pitchFamily="34" charset="0"/>
              </a:rPr>
              <a:t>Summaries Tools</a:t>
            </a:r>
          </a:p>
        </p:txBody>
      </p:sp>
      <p:grpSp>
        <p:nvGrpSpPr>
          <p:cNvPr id="60" name="Google Shape;11523;p81">
            <a:extLst>
              <a:ext uri="{FF2B5EF4-FFF2-40B4-BE49-F238E27FC236}">
                <a16:creationId xmlns:a16="http://schemas.microsoft.com/office/drawing/2014/main" id="{A331F84B-F518-1926-CF91-A24D25BF6428}"/>
              </a:ext>
            </a:extLst>
          </p:cNvPr>
          <p:cNvGrpSpPr/>
          <p:nvPr/>
        </p:nvGrpSpPr>
        <p:grpSpPr>
          <a:xfrm>
            <a:off x="9977760" y="3018591"/>
            <a:ext cx="631563" cy="641273"/>
            <a:chOff x="7550258" y="3832670"/>
            <a:chExt cx="371395" cy="301279"/>
          </a:xfrm>
          <a:solidFill>
            <a:schemeClr val="bg1"/>
          </a:solidFill>
        </p:grpSpPr>
        <p:sp>
          <p:nvSpPr>
            <p:cNvPr id="61" name="Google Shape;11524;p81">
              <a:extLst>
                <a:ext uri="{FF2B5EF4-FFF2-40B4-BE49-F238E27FC236}">
                  <a16:creationId xmlns:a16="http://schemas.microsoft.com/office/drawing/2014/main" id="{E768C2A9-74ED-1E20-D293-BB0FB8C37E4A}"/>
                </a:ext>
              </a:extLst>
            </p:cNvPr>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525;p81">
              <a:extLst>
                <a:ext uri="{FF2B5EF4-FFF2-40B4-BE49-F238E27FC236}">
                  <a16:creationId xmlns:a16="http://schemas.microsoft.com/office/drawing/2014/main" id="{438D822F-C647-50CB-1E21-615D2A72AD61}"/>
                </a:ext>
              </a:extLst>
            </p:cNvPr>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526;p81">
              <a:extLst>
                <a:ext uri="{FF2B5EF4-FFF2-40B4-BE49-F238E27FC236}">
                  <a16:creationId xmlns:a16="http://schemas.microsoft.com/office/drawing/2014/main" id="{0C0D2D9A-E829-BC8D-66CF-0D2AD08CB181}"/>
                </a:ext>
              </a:extLst>
            </p:cNvPr>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1527;p81">
              <a:extLst>
                <a:ext uri="{FF2B5EF4-FFF2-40B4-BE49-F238E27FC236}">
                  <a16:creationId xmlns:a16="http://schemas.microsoft.com/office/drawing/2014/main" id="{D5779259-9E15-4CAE-2A3C-F7639BCAE727}"/>
                </a:ext>
              </a:extLst>
            </p:cNvPr>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1528;p81">
              <a:extLst>
                <a:ext uri="{FF2B5EF4-FFF2-40B4-BE49-F238E27FC236}">
                  <a16:creationId xmlns:a16="http://schemas.microsoft.com/office/drawing/2014/main" id="{2927F112-7CCD-F323-1A2E-F35019F3FC9E}"/>
                </a:ext>
              </a:extLst>
            </p:cNvPr>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1529;p81">
              <a:extLst>
                <a:ext uri="{FF2B5EF4-FFF2-40B4-BE49-F238E27FC236}">
                  <a16:creationId xmlns:a16="http://schemas.microsoft.com/office/drawing/2014/main" id="{459CB7E4-CB71-DCA8-08E5-7983E519418E}"/>
                </a:ext>
              </a:extLst>
            </p:cNvPr>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1530;p81">
              <a:extLst>
                <a:ext uri="{FF2B5EF4-FFF2-40B4-BE49-F238E27FC236}">
                  <a16:creationId xmlns:a16="http://schemas.microsoft.com/office/drawing/2014/main" id="{853CC2B4-AE99-B52C-09DA-586DB10AE44D}"/>
                </a:ext>
              </a:extLst>
            </p:cNvPr>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1531;p81">
              <a:extLst>
                <a:ext uri="{FF2B5EF4-FFF2-40B4-BE49-F238E27FC236}">
                  <a16:creationId xmlns:a16="http://schemas.microsoft.com/office/drawing/2014/main" id="{7F9937AF-442F-2D74-40E9-5B230D748886}"/>
                </a:ext>
              </a:extLst>
            </p:cNvPr>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1532;p81">
              <a:extLst>
                <a:ext uri="{FF2B5EF4-FFF2-40B4-BE49-F238E27FC236}">
                  <a16:creationId xmlns:a16="http://schemas.microsoft.com/office/drawing/2014/main" id="{EF849B41-B7AB-A1AA-69A0-131D274B0E8B}"/>
                </a:ext>
              </a:extLst>
            </p:cNvPr>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1533;p81">
              <a:extLst>
                <a:ext uri="{FF2B5EF4-FFF2-40B4-BE49-F238E27FC236}">
                  <a16:creationId xmlns:a16="http://schemas.microsoft.com/office/drawing/2014/main" id="{5F89FEB0-8CB1-0DE7-5C68-A38666BE12E4}"/>
                </a:ext>
              </a:extLst>
            </p:cNvPr>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534;p81">
              <a:extLst>
                <a:ext uri="{FF2B5EF4-FFF2-40B4-BE49-F238E27FC236}">
                  <a16:creationId xmlns:a16="http://schemas.microsoft.com/office/drawing/2014/main" id="{147177E0-97C2-C8E9-EFE5-60178E390118}"/>
                </a:ext>
              </a:extLst>
            </p:cNvPr>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1535;p81">
              <a:extLst>
                <a:ext uri="{FF2B5EF4-FFF2-40B4-BE49-F238E27FC236}">
                  <a16:creationId xmlns:a16="http://schemas.microsoft.com/office/drawing/2014/main" id="{A491E576-4C08-8E54-A8C2-D34686D664F8}"/>
                </a:ext>
              </a:extLst>
            </p:cNvPr>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1536;p81">
              <a:extLst>
                <a:ext uri="{FF2B5EF4-FFF2-40B4-BE49-F238E27FC236}">
                  <a16:creationId xmlns:a16="http://schemas.microsoft.com/office/drawing/2014/main" id="{AEBFB425-4D94-71BB-3426-903BF6EBE333}"/>
                </a:ext>
              </a:extLst>
            </p:cNvPr>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1537;p81">
              <a:extLst>
                <a:ext uri="{FF2B5EF4-FFF2-40B4-BE49-F238E27FC236}">
                  <a16:creationId xmlns:a16="http://schemas.microsoft.com/office/drawing/2014/main" id="{66CFDB0F-BE3A-B14B-8226-6DB98D0806AF}"/>
                </a:ext>
              </a:extLst>
            </p:cNvPr>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1538;p81">
              <a:extLst>
                <a:ext uri="{FF2B5EF4-FFF2-40B4-BE49-F238E27FC236}">
                  <a16:creationId xmlns:a16="http://schemas.microsoft.com/office/drawing/2014/main" id="{30B91924-BEBB-FB68-98BB-1A931CCC3D2D}"/>
                </a:ext>
              </a:extLst>
            </p:cNvPr>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1539;p81">
              <a:extLst>
                <a:ext uri="{FF2B5EF4-FFF2-40B4-BE49-F238E27FC236}">
                  <a16:creationId xmlns:a16="http://schemas.microsoft.com/office/drawing/2014/main" id="{08B9E5A5-F743-9993-C311-41031C1D9C39}"/>
                </a:ext>
              </a:extLst>
            </p:cNvPr>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1540;p81">
              <a:extLst>
                <a:ext uri="{FF2B5EF4-FFF2-40B4-BE49-F238E27FC236}">
                  <a16:creationId xmlns:a16="http://schemas.microsoft.com/office/drawing/2014/main" id="{8FD9E5E7-84B8-14D8-8FE0-C246AE52BBBB}"/>
                </a:ext>
              </a:extLst>
            </p:cNvPr>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1541;p81">
              <a:extLst>
                <a:ext uri="{FF2B5EF4-FFF2-40B4-BE49-F238E27FC236}">
                  <a16:creationId xmlns:a16="http://schemas.microsoft.com/office/drawing/2014/main" id="{5ECEEA1F-DCC1-B995-C45F-5172AB19D4A8}"/>
                </a:ext>
              </a:extLst>
            </p:cNvPr>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10283;p79">
            <a:extLst>
              <a:ext uri="{FF2B5EF4-FFF2-40B4-BE49-F238E27FC236}">
                <a16:creationId xmlns:a16="http://schemas.microsoft.com/office/drawing/2014/main" id="{CEEE1A6A-67F9-2435-B068-2FEB7A18EA84}"/>
              </a:ext>
            </a:extLst>
          </p:cNvPr>
          <p:cNvGrpSpPr/>
          <p:nvPr/>
        </p:nvGrpSpPr>
        <p:grpSpPr>
          <a:xfrm>
            <a:off x="1331434" y="4390681"/>
            <a:ext cx="628282" cy="528859"/>
            <a:chOff x="1421638" y="4125629"/>
            <a:chExt cx="374709" cy="374010"/>
          </a:xfrm>
          <a:noFill/>
        </p:grpSpPr>
        <p:sp>
          <p:nvSpPr>
            <p:cNvPr id="81" name="Google Shape;10284;p79">
              <a:extLst>
                <a:ext uri="{FF2B5EF4-FFF2-40B4-BE49-F238E27FC236}">
                  <a16:creationId xmlns:a16="http://schemas.microsoft.com/office/drawing/2014/main" id="{73988AB5-33AA-F076-FB6C-1945E249264D}"/>
                </a:ext>
              </a:extLst>
            </p:cNvPr>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grpFill/>
            <a:ln w="6350">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B4D4E"/>
                </a:solidFill>
              </a:endParaRPr>
            </a:p>
          </p:txBody>
        </p:sp>
        <p:sp>
          <p:nvSpPr>
            <p:cNvPr id="82" name="Google Shape;10285;p79">
              <a:extLst>
                <a:ext uri="{FF2B5EF4-FFF2-40B4-BE49-F238E27FC236}">
                  <a16:creationId xmlns:a16="http://schemas.microsoft.com/office/drawing/2014/main" id="{AA04C6EC-6C2B-8D1D-1208-AC42F761F380}"/>
                </a:ext>
              </a:extLst>
            </p:cNvPr>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grpFill/>
            <a:ln w="6350">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B4D4E"/>
                </a:solidFill>
              </a:endParaRPr>
            </a:p>
          </p:txBody>
        </p:sp>
      </p:grpSp>
      <p:sp>
        <p:nvSpPr>
          <p:cNvPr id="84" name="Google Shape;6599;p78"/>
          <p:cNvSpPr/>
          <p:nvPr/>
        </p:nvSpPr>
        <p:spPr>
          <a:xfrm>
            <a:off x="1396896" y="1133004"/>
            <a:ext cx="562820" cy="409892"/>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noFill/>
          <a:ln w="12700">
            <a:solidFill>
              <a:schemeClr val="bg1"/>
            </a:solidFill>
          </a:ln>
        </p:spPr>
        <p:txBody>
          <a:bodyPr spcFirstLastPara="1" wrap="square" lIns="91425" tIns="91425" rIns="91425" bIns="91425" anchor="ctr" anchorCtr="0">
            <a:noAutofit/>
          </a:bodyPr>
          <a:lstStyle/>
          <a:p>
            <a:pPr>
              <a:buClr>
                <a:srgbClr val="000000"/>
              </a:buClr>
              <a:buFont typeface="Arial"/>
              <a:buNone/>
            </a:pPr>
            <a:endParaRPr sz="1400" kern="0">
              <a:solidFill>
                <a:srgbClr val="435D74"/>
              </a:solidFill>
              <a:cs typeface="Arial"/>
              <a:sym typeface="Arial"/>
            </a:endParaRPr>
          </a:p>
        </p:txBody>
      </p:sp>
    </p:spTree>
    <p:extLst>
      <p:ext uri="{BB962C8B-B14F-4D97-AF65-F5344CB8AC3E}">
        <p14:creationId xmlns:p14="http://schemas.microsoft.com/office/powerpoint/2010/main" val="3777304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49ED719-CC11-458B-B803-53D5D3D4A61C}"/>
              </a:ext>
            </a:extLst>
          </p:cNvPr>
          <p:cNvSpPr/>
          <p:nvPr/>
        </p:nvSpPr>
        <p:spPr>
          <a:xfrm>
            <a:off x="1254642" y="1080912"/>
            <a:ext cx="10749517" cy="5085973"/>
          </a:xfrm>
          <a:prstGeom prst="rect">
            <a:avLst/>
          </a:prstGeom>
          <a:solidFill>
            <a:srgbClr val="005A9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AD5C2BB6-EB3F-4408-96F7-7AD0AB2E430B}"/>
              </a:ext>
            </a:extLst>
          </p:cNvPr>
          <p:cNvGrpSpPr/>
          <p:nvPr/>
        </p:nvGrpSpPr>
        <p:grpSpPr>
          <a:xfrm>
            <a:off x="4357765" y="1471356"/>
            <a:ext cx="2493233" cy="2870128"/>
            <a:chOff x="3663600" y="1841546"/>
            <a:chExt cx="2493233" cy="2870128"/>
          </a:xfrm>
          <a:solidFill>
            <a:schemeClr val="bg1">
              <a:lumMod val="75000"/>
            </a:schemeClr>
          </a:solidFill>
        </p:grpSpPr>
        <p:sp>
          <p:nvSpPr>
            <p:cNvPr id="35" name="Block Arc 34">
              <a:extLst>
                <a:ext uri="{FF2B5EF4-FFF2-40B4-BE49-F238E27FC236}">
                  <a16:creationId xmlns:a16="http://schemas.microsoft.com/office/drawing/2014/main" id="{4CFE4356-119B-467D-BCD1-CAC595466C36}"/>
                </a:ext>
              </a:extLst>
            </p:cNvPr>
            <p:cNvSpPr/>
            <p:nvPr/>
          </p:nvSpPr>
          <p:spPr>
            <a:xfrm>
              <a:off x="3663600" y="1841546"/>
              <a:ext cx="2493233" cy="2493233"/>
            </a:xfrm>
            <a:prstGeom prst="blockArc">
              <a:avLst>
                <a:gd name="adj1" fmla="val 10800000"/>
                <a:gd name="adj2" fmla="val 35618"/>
                <a:gd name="adj3" fmla="val 242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6" name="직사각형 71">
              <a:extLst>
                <a:ext uri="{FF2B5EF4-FFF2-40B4-BE49-F238E27FC236}">
                  <a16:creationId xmlns:a16="http://schemas.microsoft.com/office/drawing/2014/main" id="{FD9FA699-2ADB-4A3D-8FB8-6C92148F1505}"/>
                </a:ext>
              </a:extLst>
            </p:cNvPr>
            <p:cNvSpPr/>
            <p:nvPr/>
          </p:nvSpPr>
          <p:spPr>
            <a:xfrm>
              <a:off x="6092825"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37" name="직사각형 71">
              <a:extLst>
                <a:ext uri="{FF2B5EF4-FFF2-40B4-BE49-F238E27FC236}">
                  <a16:creationId xmlns:a16="http://schemas.microsoft.com/office/drawing/2014/main" id="{7B3F0418-559D-4E61-9F11-47CF7ECC79A5}"/>
                </a:ext>
              </a:extLst>
            </p:cNvPr>
            <p:cNvSpPr/>
            <p:nvPr/>
          </p:nvSpPr>
          <p:spPr>
            <a:xfrm>
              <a:off x="3663601"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grpSp>
        <p:nvGrpSpPr>
          <p:cNvPr id="38" name="Group 37">
            <a:extLst>
              <a:ext uri="{FF2B5EF4-FFF2-40B4-BE49-F238E27FC236}">
                <a16:creationId xmlns:a16="http://schemas.microsoft.com/office/drawing/2014/main" id="{3DFD3F6E-C4DD-4581-851B-5A0A9103580A}"/>
              </a:ext>
            </a:extLst>
          </p:cNvPr>
          <p:cNvGrpSpPr/>
          <p:nvPr/>
        </p:nvGrpSpPr>
        <p:grpSpPr>
          <a:xfrm rot="10800000">
            <a:off x="1928542" y="2063436"/>
            <a:ext cx="2493233" cy="3713113"/>
            <a:chOff x="3663600" y="1841546"/>
            <a:chExt cx="2493233" cy="3713113"/>
          </a:xfrm>
          <a:solidFill>
            <a:schemeClr val="bg1">
              <a:lumMod val="75000"/>
            </a:schemeClr>
          </a:solidFill>
        </p:grpSpPr>
        <p:sp>
          <p:nvSpPr>
            <p:cNvPr id="39" name="Block Arc 38">
              <a:extLst>
                <a:ext uri="{FF2B5EF4-FFF2-40B4-BE49-F238E27FC236}">
                  <a16:creationId xmlns:a16="http://schemas.microsoft.com/office/drawing/2014/main" id="{56A869CB-9B00-4A42-A87B-31608A6B2AE2}"/>
                </a:ext>
              </a:extLst>
            </p:cNvPr>
            <p:cNvSpPr/>
            <p:nvPr/>
          </p:nvSpPr>
          <p:spPr>
            <a:xfrm>
              <a:off x="3663600" y="1841546"/>
              <a:ext cx="2493233" cy="2493233"/>
            </a:xfrm>
            <a:prstGeom prst="blockArc">
              <a:avLst>
                <a:gd name="adj1" fmla="val 10800000"/>
                <a:gd name="adj2" fmla="val 35618"/>
                <a:gd name="adj3" fmla="val 242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0" name="직사각형 71">
              <a:extLst>
                <a:ext uri="{FF2B5EF4-FFF2-40B4-BE49-F238E27FC236}">
                  <a16:creationId xmlns:a16="http://schemas.microsoft.com/office/drawing/2014/main" id="{24BFA1A4-8EDA-4D0E-AE21-46E8E122B5C2}"/>
                </a:ext>
              </a:extLst>
            </p:cNvPr>
            <p:cNvSpPr/>
            <p:nvPr/>
          </p:nvSpPr>
          <p:spPr>
            <a:xfrm>
              <a:off x="6092825" y="3085779"/>
              <a:ext cx="64008" cy="2468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41" name="직사각형 71">
              <a:extLst>
                <a:ext uri="{FF2B5EF4-FFF2-40B4-BE49-F238E27FC236}">
                  <a16:creationId xmlns:a16="http://schemas.microsoft.com/office/drawing/2014/main" id="{67602E18-C6B4-4905-9B5C-2E9C7AB42285}"/>
                </a:ext>
              </a:extLst>
            </p:cNvPr>
            <p:cNvSpPr/>
            <p:nvPr/>
          </p:nvSpPr>
          <p:spPr>
            <a:xfrm>
              <a:off x="3663601"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grpSp>
        <p:nvGrpSpPr>
          <p:cNvPr id="42" name="Group 41">
            <a:extLst>
              <a:ext uri="{FF2B5EF4-FFF2-40B4-BE49-F238E27FC236}">
                <a16:creationId xmlns:a16="http://schemas.microsoft.com/office/drawing/2014/main" id="{E3AA6DDE-7C7E-477E-A96B-7FC3F3AF6570}"/>
              </a:ext>
            </a:extLst>
          </p:cNvPr>
          <p:cNvGrpSpPr/>
          <p:nvPr/>
        </p:nvGrpSpPr>
        <p:grpSpPr>
          <a:xfrm rot="10800000">
            <a:off x="6786989" y="2906420"/>
            <a:ext cx="2493233" cy="2870128"/>
            <a:chOff x="3663600" y="1841546"/>
            <a:chExt cx="2493233" cy="2870128"/>
          </a:xfrm>
          <a:solidFill>
            <a:schemeClr val="bg1">
              <a:lumMod val="75000"/>
            </a:schemeClr>
          </a:solidFill>
        </p:grpSpPr>
        <p:sp>
          <p:nvSpPr>
            <p:cNvPr id="43" name="Block Arc 42">
              <a:extLst>
                <a:ext uri="{FF2B5EF4-FFF2-40B4-BE49-F238E27FC236}">
                  <a16:creationId xmlns:a16="http://schemas.microsoft.com/office/drawing/2014/main" id="{FB01B090-3424-494C-8A74-AF9956DE1EF7}"/>
                </a:ext>
              </a:extLst>
            </p:cNvPr>
            <p:cNvSpPr/>
            <p:nvPr/>
          </p:nvSpPr>
          <p:spPr>
            <a:xfrm>
              <a:off x="3663600" y="1841546"/>
              <a:ext cx="2493233" cy="2493233"/>
            </a:xfrm>
            <a:prstGeom prst="blockArc">
              <a:avLst>
                <a:gd name="adj1" fmla="val 10800000"/>
                <a:gd name="adj2" fmla="val 35618"/>
                <a:gd name="adj3" fmla="val 242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4" name="직사각형 71">
              <a:extLst>
                <a:ext uri="{FF2B5EF4-FFF2-40B4-BE49-F238E27FC236}">
                  <a16:creationId xmlns:a16="http://schemas.microsoft.com/office/drawing/2014/main" id="{70B90A27-C21F-4A90-8505-2ED32768028A}"/>
                </a:ext>
              </a:extLst>
            </p:cNvPr>
            <p:cNvSpPr/>
            <p:nvPr/>
          </p:nvSpPr>
          <p:spPr>
            <a:xfrm>
              <a:off x="6092825"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45" name="직사각형 71">
              <a:extLst>
                <a:ext uri="{FF2B5EF4-FFF2-40B4-BE49-F238E27FC236}">
                  <a16:creationId xmlns:a16="http://schemas.microsoft.com/office/drawing/2014/main" id="{2B2368FD-CAC6-499B-9E1B-282C7F25FD2B}"/>
                </a:ext>
              </a:extLst>
            </p:cNvPr>
            <p:cNvSpPr/>
            <p:nvPr/>
          </p:nvSpPr>
          <p:spPr>
            <a:xfrm>
              <a:off x="3663601"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grpSp>
        <p:nvGrpSpPr>
          <p:cNvPr id="46" name="Group 45">
            <a:extLst>
              <a:ext uri="{FF2B5EF4-FFF2-40B4-BE49-F238E27FC236}">
                <a16:creationId xmlns:a16="http://schemas.microsoft.com/office/drawing/2014/main" id="{5C4CB03C-0CC1-4DB3-8D35-1A8496A03D5A}"/>
              </a:ext>
            </a:extLst>
          </p:cNvPr>
          <p:cNvGrpSpPr/>
          <p:nvPr/>
        </p:nvGrpSpPr>
        <p:grpSpPr>
          <a:xfrm>
            <a:off x="9216210" y="1471356"/>
            <a:ext cx="2493233" cy="3713112"/>
            <a:chOff x="3663600" y="1841546"/>
            <a:chExt cx="2493233" cy="3713112"/>
          </a:xfrm>
          <a:solidFill>
            <a:schemeClr val="bg1">
              <a:lumMod val="75000"/>
            </a:schemeClr>
          </a:solidFill>
        </p:grpSpPr>
        <p:sp>
          <p:nvSpPr>
            <p:cNvPr id="47" name="Block Arc 46">
              <a:extLst>
                <a:ext uri="{FF2B5EF4-FFF2-40B4-BE49-F238E27FC236}">
                  <a16:creationId xmlns:a16="http://schemas.microsoft.com/office/drawing/2014/main" id="{72A0BCE8-9E83-4423-A1D5-BF068F845A9E}"/>
                </a:ext>
              </a:extLst>
            </p:cNvPr>
            <p:cNvSpPr/>
            <p:nvPr/>
          </p:nvSpPr>
          <p:spPr>
            <a:xfrm>
              <a:off x="3663600" y="1841546"/>
              <a:ext cx="2493233" cy="2493233"/>
            </a:xfrm>
            <a:prstGeom prst="blockArc">
              <a:avLst>
                <a:gd name="adj1" fmla="val 10800000"/>
                <a:gd name="adj2" fmla="val 35618"/>
                <a:gd name="adj3" fmla="val 242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8" name="직사각형 71">
              <a:extLst>
                <a:ext uri="{FF2B5EF4-FFF2-40B4-BE49-F238E27FC236}">
                  <a16:creationId xmlns:a16="http://schemas.microsoft.com/office/drawing/2014/main" id="{8B0D22DE-210F-40B4-B87B-99F32BF3F2AA}"/>
                </a:ext>
              </a:extLst>
            </p:cNvPr>
            <p:cNvSpPr/>
            <p:nvPr/>
          </p:nvSpPr>
          <p:spPr>
            <a:xfrm>
              <a:off x="6092825" y="3085778"/>
              <a:ext cx="64008" cy="2468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49" name="직사각형 71">
              <a:extLst>
                <a:ext uri="{FF2B5EF4-FFF2-40B4-BE49-F238E27FC236}">
                  <a16:creationId xmlns:a16="http://schemas.microsoft.com/office/drawing/2014/main" id="{A97AC4C8-D331-42F8-8309-B267599500A9}"/>
                </a:ext>
              </a:extLst>
            </p:cNvPr>
            <p:cNvSpPr/>
            <p:nvPr/>
          </p:nvSpPr>
          <p:spPr>
            <a:xfrm>
              <a:off x="3663601"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sp>
        <p:nvSpPr>
          <p:cNvPr id="50" name="Teardrop 49">
            <a:extLst>
              <a:ext uri="{FF2B5EF4-FFF2-40B4-BE49-F238E27FC236}">
                <a16:creationId xmlns:a16="http://schemas.microsoft.com/office/drawing/2014/main" id="{0F06FAEA-4C7F-4F74-AC15-3F052CEE16BB}"/>
              </a:ext>
            </a:extLst>
          </p:cNvPr>
          <p:cNvSpPr/>
          <p:nvPr/>
        </p:nvSpPr>
        <p:spPr>
          <a:xfrm rot="18900000">
            <a:off x="2795248" y="5308569"/>
            <a:ext cx="759820" cy="759820"/>
          </a:xfrm>
          <a:prstGeom prst="teardrop">
            <a:avLst>
              <a:gd name="adj" fmla="val 127271"/>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51" name="Teardrop 50">
            <a:extLst>
              <a:ext uri="{FF2B5EF4-FFF2-40B4-BE49-F238E27FC236}">
                <a16:creationId xmlns:a16="http://schemas.microsoft.com/office/drawing/2014/main" id="{3FAE8AC2-B5E7-4C58-8ACB-C32200D7BAC7}"/>
              </a:ext>
            </a:extLst>
          </p:cNvPr>
          <p:cNvSpPr/>
          <p:nvPr/>
        </p:nvSpPr>
        <p:spPr>
          <a:xfrm rot="8100000">
            <a:off x="5224472" y="1195744"/>
            <a:ext cx="759820" cy="759820"/>
          </a:xfrm>
          <a:prstGeom prst="teardrop">
            <a:avLst>
              <a:gd name="adj" fmla="val 127271"/>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52" name="Teardrop 51">
            <a:extLst>
              <a:ext uri="{FF2B5EF4-FFF2-40B4-BE49-F238E27FC236}">
                <a16:creationId xmlns:a16="http://schemas.microsoft.com/office/drawing/2014/main" id="{5C39416D-6A6D-4024-845F-F3C35F44D953}"/>
              </a:ext>
            </a:extLst>
          </p:cNvPr>
          <p:cNvSpPr/>
          <p:nvPr/>
        </p:nvSpPr>
        <p:spPr>
          <a:xfrm rot="18900000">
            <a:off x="7653698" y="5308569"/>
            <a:ext cx="759820" cy="759820"/>
          </a:xfrm>
          <a:prstGeom prst="teardrop">
            <a:avLst>
              <a:gd name="adj" fmla="val 127271"/>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53" name="Teardrop 52">
            <a:extLst>
              <a:ext uri="{FF2B5EF4-FFF2-40B4-BE49-F238E27FC236}">
                <a16:creationId xmlns:a16="http://schemas.microsoft.com/office/drawing/2014/main" id="{9BFEC5AD-5D6E-4F53-8C33-DCC592C1F1AE}"/>
              </a:ext>
            </a:extLst>
          </p:cNvPr>
          <p:cNvSpPr/>
          <p:nvPr/>
        </p:nvSpPr>
        <p:spPr>
          <a:xfrm rot="8100000">
            <a:off x="10082922" y="1195744"/>
            <a:ext cx="759820" cy="759820"/>
          </a:xfrm>
          <a:prstGeom prst="teardrop">
            <a:avLst>
              <a:gd name="adj" fmla="val 127271"/>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54" name="Content Placeholder 1">
            <a:extLst>
              <a:ext uri="{FF2B5EF4-FFF2-40B4-BE49-F238E27FC236}">
                <a16:creationId xmlns:a16="http://schemas.microsoft.com/office/drawing/2014/main" id="{FEF18A9D-FB26-48E4-9FD6-AD490FB97D74}"/>
              </a:ext>
            </a:extLst>
          </p:cNvPr>
          <p:cNvSpPr txBox="1">
            <a:spLocks/>
          </p:cNvSpPr>
          <p:nvPr/>
        </p:nvSpPr>
        <p:spPr>
          <a:xfrm>
            <a:off x="1126314" y="1521386"/>
            <a:ext cx="1689518" cy="458995"/>
          </a:xfrm>
          <a:prstGeom prst="rect">
            <a:avLst/>
          </a:prstGeom>
          <a:noFill/>
        </p:spPr>
        <p:txBody>
          <a:bodyPr anchor="ctr"/>
          <a:lstStyle>
            <a:lvl1pPr marL="0" indent="0" algn="ctr" defTabSz="914400" rtl="0" eaLnBrk="1" latinLnBrk="1" hangingPunct="1">
              <a:spcBef>
                <a:spcPct val="20000"/>
              </a:spcBef>
              <a:buFont typeface="Arial" pitchFamily="34" charset="0"/>
              <a:buNone/>
              <a:defRPr sz="1800" b="1" kern="1200">
                <a:solidFill>
                  <a:schemeClr val="bg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pPr>
            <a:r>
              <a:rPr lang="en-US" altLang="ko-KR" sz="3600" dirty="0">
                <a:latin typeface="Century Gothic" panose="020B0502020202020204" pitchFamily="34" charset="0"/>
              </a:rPr>
              <a:t>START</a:t>
            </a:r>
          </a:p>
        </p:txBody>
      </p:sp>
      <p:sp>
        <p:nvSpPr>
          <p:cNvPr id="55" name="Isosceles Triangle 54">
            <a:extLst>
              <a:ext uri="{FF2B5EF4-FFF2-40B4-BE49-F238E27FC236}">
                <a16:creationId xmlns:a16="http://schemas.microsoft.com/office/drawing/2014/main" id="{088D3570-2D76-4843-822E-51EA7F378AA6}"/>
              </a:ext>
            </a:extLst>
          </p:cNvPr>
          <p:cNvSpPr/>
          <p:nvPr/>
        </p:nvSpPr>
        <p:spPr>
          <a:xfrm rot="10800000">
            <a:off x="11516659" y="5170605"/>
            <a:ext cx="321559" cy="277206"/>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6" name="TextBox 55">
            <a:extLst>
              <a:ext uri="{FF2B5EF4-FFF2-40B4-BE49-F238E27FC236}">
                <a16:creationId xmlns:a16="http://schemas.microsoft.com/office/drawing/2014/main" id="{89F8ADE6-E0FD-484F-B8D3-4EF474525F06}"/>
              </a:ext>
            </a:extLst>
          </p:cNvPr>
          <p:cNvSpPr txBox="1"/>
          <p:nvPr/>
        </p:nvSpPr>
        <p:spPr>
          <a:xfrm>
            <a:off x="4704908" y="3115234"/>
            <a:ext cx="1833494" cy="2031325"/>
          </a:xfrm>
          <a:prstGeom prst="rect">
            <a:avLst/>
          </a:prstGeom>
          <a:noFill/>
        </p:spPr>
        <p:txBody>
          <a:bodyPr wrap="square" rtlCol="0">
            <a:spAutoFit/>
          </a:bodyPr>
          <a:lstStyle/>
          <a:p>
            <a:pPr algn="ctr"/>
            <a:r>
              <a:rPr lang="en-US" altLang="ko-KR" sz="1400" dirty="0" smtClean="0">
                <a:solidFill>
                  <a:schemeClr val="bg1"/>
                </a:solidFill>
                <a:latin typeface="Century Gothic" panose="020B0502020202020204" pitchFamily="34" charset="0"/>
                <a:cs typeface="Arial" pitchFamily="34" charset="0"/>
              </a:rPr>
              <a:t>With project proposal you have more details that is needed by your donor/s.</a:t>
            </a:r>
            <a:br>
              <a:rPr lang="en-US" altLang="ko-KR" sz="1400" dirty="0" smtClean="0">
                <a:solidFill>
                  <a:schemeClr val="bg1"/>
                </a:solidFill>
                <a:latin typeface="Century Gothic" panose="020B0502020202020204" pitchFamily="34" charset="0"/>
                <a:cs typeface="Arial" pitchFamily="34" charset="0"/>
              </a:rPr>
            </a:br>
            <a:r>
              <a:rPr lang="en-US" altLang="ko-KR" sz="1400" dirty="0" smtClean="0">
                <a:solidFill>
                  <a:schemeClr val="bg1"/>
                </a:solidFill>
                <a:latin typeface="Century Gothic" panose="020B0502020202020204" pitchFamily="34" charset="0"/>
                <a:cs typeface="Arial" pitchFamily="34" charset="0"/>
              </a:rPr>
              <a:t/>
            </a:r>
            <a:br>
              <a:rPr lang="en-US" altLang="ko-KR" sz="1400" dirty="0" smtClean="0">
                <a:solidFill>
                  <a:schemeClr val="bg1"/>
                </a:solidFill>
                <a:latin typeface="Century Gothic" panose="020B0502020202020204" pitchFamily="34" charset="0"/>
                <a:cs typeface="Arial" pitchFamily="34" charset="0"/>
              </a:rPr>
            </a:br>
            <a:r>
              <a:rPr lang="en-US" altLang="ko-KR" sz="1400" b="1" dirty="0" smtClean="0">
                <a:solidFill>
                  <a:schemeClr val="bg1"/>
                </a:solidFill>
                <a:latin typeface="Century Gothic" panose="020B0502020202020204" pitchFamily="34" charset="0"/>
                <a:cs typeface="Arial" pitchFamily="34" charset="0"/>
              </a:rPr>
              <a:t>Note</a:t>
            </a:r>
            <a:r>
              <a:rPr lang="en-US" altLang="ko-KR" sz="1400" dirty="0" smtClean="0">
                <a:solidFill>
                  <a:schemeClr val="bg1"/>
                </a:solidFill>
                <a:latin typeface="Century Gothic" panose="020B0502020202020204" pitchFamily="34" charset="0"/>
                <a:cs typeface="Arial" pitchFamily="34" charset="0"/>
              </a:rPr>
              <a:t> that you can start without pipeline..</a:t>
            </a:r>
            <a:endParaRPr lang="en-US" altLang="ko-KR" sz="1400" dirty="0">
              <a:solidFill>
                <a:schemeClr val="bg1"/>
              </a:solidFill>
              <a:latin typeface="Century Gothic" panose="020B0502020202020204" pitchFamily="34" charset="0"/>
              <a:cs typeface="Arial" pitchFamily="34" charset="0"/>
            </a:endParaRPr>
          </a:p>
        </p:txBody>
      </p:sp>
      <p:sp>
        <p:nvSpPr>
          <p:cNvPr id="57" name="TextBox 56">
            <a:extLst>
              <a:ext uri="{FF2B5EF4-FFF2-40B4-BE49-F238E27FC236}">
                <a16:creationId xmlns:a16="http://schemas.microsoft.com/office/drawing/2014/main" id="{281F5E26-F486-4E1D-8A4F-D22B2CC2E857}"/>
              </a:ext>
            </a:extLst>
          </p:cNvPr>
          <p:cNvSpPr txBox="1"/>
          <p:nvPr/>
        </p:nvSpPr>
        <p:spPr>
          <a:xfrm>
            <a:off x="4689470" y="2382263"/>
            <a:ext cx="1759674" cy="646331"/>
          </a:xfrm>
          <a:prstGeom prst="rect">
            <a:avLst/>
          </a:prstGeom>
          <a:noFill/>
        </p:spPr>
        <p:txBody>
          <a:bodyPr wrap="square" rtlCol="0">
            <a:spAutoFit/>
          </a:bodyPr>
          <a:lstStyle/>
          <a:p>
            <a:pPr algn="ctr"/>
            <a:r>
              <a:rPr lang="en-US" altLang="ko-KR" b="1" dirty="0" smtClean="0">
                <a:solidFill>
                  <a:schemeClr val="bg1"/>
                </a:solidFill>
                <a:latin typeface="Century Gothic" panose="020B0502020202020204" pitchFamily="34" charset="0"/>
                <a:cs typeface="Arial" pitchFamily="34" charset="0"/>
              </a:rPr>
              <a:t>Project proposal</a:t>
            </a:r>
            <a:endParaRPr lang="ko-KR" altLang="en-US" b="1" dirty="0">
              <a:solidFill>
                <a:schemeClr val="bg1"/>
              </a:solidFill>
              <a:latin typeface="Century Gothic" panose="020B0502020202020204" pitchFamily="34" charset="0"/>
              <a:cs typeface="Arial" pitchFamily="34" charset="0"/>
            </a:endParaRPr>
          </a:p>
        </p:txBody>
      </p:sp>
      <p:sp>
        <p:nvSpPr>
          <p:cNvPr id="58" name="TextBox 57">
            <a:extLst>
              <a:ext uri="{FF2B5EF4-FFF2-40B4-BE49-F238E27FC236}">
                <a16:creationId xmlns:a16="http://schemas.microsoft.com/office/drawing/2014/main" id="{138F3C7C-FBB2-4128-8E78-48AF71D5601A}"/>
              </a:ext>
            </a:extLst>
          </p:cNvPr>
          <p:cNvSpPr txBox="1"/>
          <p:nvPr/>
        </p:nvSpPr>
        <p:spPr>
          <a:xfrm>
            <a:off x="9408995" y="3296465"/>
            <a:ext cx="2085054" cy="2031325"/>
          </a:xfrm>
          <a:prstGeom prst="rect">
            <a:avLst/>
          </a:prstGeom>
          <a:noFill/>
        </p:spPr>
        <p:txBody>
          <a:bodyPr wrap="square" rtlCol="0">
            <a:spAutoFit/>
          </a:bodyPr>
          <a:lstStyle/>
          <a:p>
            <a:pPr algn="ctr"/>
            <a:r>
              <a:rPr lang="en-US" altLang="ko-KR" sz="1400" dirty="0">
                <a:solidFill>
                  <a:schemeClr val="bg1"/>
                </a:solidFill>
                <a:latin typeface="Century Gothic" panose="020B0502020202020204" pitchFamily="34" charset="0"/>
                <a:cs typeface="Arial" pitchFamily="34" charset="0"/>
              </a:rPr>
              <a:t>You can simply impress your audience and add a unique zing and appeal to your Presentations. Get a modern PowerPoint  Presentation that is beautifully designed. </a:t>
            </a:r>
          </a:p>
        </p:txBody>
      </p:sp>
      <p:sp>
        <p:nvSpPr>
          <p:cNvPr id="59" name="TextBox 58">
            <a:extLst>
              <a:ext uri="{FF2B5EF4-FFF2-40B4-BE49-F238E27FC236}">
                <a16:creationId xmlns:a16="http://schemas.microsoft.com/office/drawing/2014/main" id="{600D01DC-6373-456B-8E81-BBC72CEA06D3}"/>
              </a:ext>
            </a:extLst>
          </p:cNvPr>
          <p:cNvSpPr txBox="1"/>
          <p:nvPr/>
        </p:nvSpPr>
        <p:spPr>
          <a:xfrm>
            <a:off x="9582989" y="2582316"/>
            <a:ext cx="1759674" cy="584775"/>
          </a:xfrm>
          <a:prstGeom prst="rect">
            <a:avLst/>
          </a:prstGeom>
          <a:noFill/>
        </p:spPr>
        <p:txBody>
          <a:bodyPr wrap="square" rtlCol="0">
            <a:spAutoFit/>
          </a:bodyPr>
          <a:lstStyle/>
          <a:p>
            <a:pPr algn="ctr"/>
            <a:r>
              <a:rPr lang="en-US" altLang="ko-KR" sz="1600" b="1" dirty="0" smtClean="0">
                <a:solidFill>
                  <a:schemeClr val="bg1"/>
                </a:solidFill>
                <a:latin typeface="Century Gothic" panose="020B0502020202020204" pitchFamily="34" charset="0"/>
                <a:cs typeface="Arial" pitchFamily="34" charset="0"/>
              </a:rPr>
              <a:t>Activities and Indicators</a:t>
            </a:r>
            <a:endParaRPr lang="ko-KR" altLang="en-US" sz="1600" b="1" dirty="0">
              <a:solidFill>
                <a:schemeClr val="bg1"/>
              </a:solidFill>
              <a:latin typeface="Century Gothic" panose="020B0502020202020204" pitchFamily="34" charset="0"/>
              <a:cs typeface="Arial" pitchFamily="34" charset="0"/>
            </a:endParaRPr>
          </a:p>
        </p:txBody>
      </p:sp>
      <p:sp>
        <p:nvSpPr>
          <p:cNvPr id="60" name="TextBox 59">
            <a:extLst>
              <a:ext uri="{FF2B5EF4-FFF2-40B4-BE49-F238E27FC236}">
                <a16:creationId xmlns:a16="http://schemas.microsoft.com/office/drawing/2014/main" id="{E520B1DB-9A03-4AA3-8CF1-968458671FEC}"/>
              </a:ext>
            </a:extLst>
          </p:cNvPr>
          <p:cNvSpPr txBox="1"/>
          <p:nvPr/>
        </p:nvSpPr>
        <p:spPr>
          <a:xfrm>
            <a:off x="2325430" y="3073590"/>
            <a:ext cx="1740797" cy="954107"/>
          </a:xfrm>
          <a:prstGeom prst="rect">
            <a:avLst/>
          </a:prstGeom>
          <a:noFill/>
        </p:spPr>
        <p:txBody>
          <a:bodyPr wrap="square" rtlCol="0">
            <a:spAutoFit/>
          </a:bodyPr>
          <a:lstStyle/>
          <a:p>
            <a:pPr algn="ctr"/>
            <a:r>
              <a:rPr lang="en-US" altLang="ko-KR" sz="1400" dirty="0" smtClean="0">
                <a:solidFill>
                  <a:schemeClr val="bg1"/>
                </a:solidFill>
                <a:latin typeface="Century Gothic" panose="020B0502020202020204" pitchFamily="34" charset="0"/>
                <a:cs typeface="Arial" pitchFamily="34" charset="0"/>
              </a:rPr>
              <a:t>Create your project pipeline with clearly friendly interface. </a:t>
            </a:r>
            <a:endParaRPr lang="en-US" altLang="ko-KR" sz="1400" dirty="0">
              <a:solidFill>
                <a:schemeClr val="bg1"/>
              </a:solidFill>
              <a:latin typeface="Century Gothic" panose="020B0502020202020204" pitchFamily="34" charset="0"/>
              <a:cs typeface="Arial" pitchFamily="34" charset="0"/>
            </a:endParaRPr>
          </a:p>
        </p:txBody>
      </p:sp>
      <p:sp>
        <p:nvSpPr>
          <p:cNvPr id="61" name="TextBox 60">
            <a:extLst>
              <a:ext uri="{FF2B5EF4-FFF2-40B4-BE49-F238E27FC236}">
                <a16:creationId xmlns:a16="http://schemas.microsoft.com/office/drawing/2014/main" id="{3E7F4688-B81B-4D1D-8356-C0D445638D61}"/>
              </a:ext>
            </a:extLst>
          </p:cNvPr>
          <p:cNvSpPr txBox="1"/>
          <p:nvPr/>
        </p:nvSpPr>
        <p:spPr>
          <a:xfrm>
            <a:off x="2265810" y="2348304"/>
            <a:ext cx="1818122" cy="584775"/>
          </a:xfrm>
          <a:prstGeom prst="rect">
            <a:avLst/>
          </a:prstGeom>
          <a:noFill/>
        </p:spPr>
        <p:txBody>
          <a:bodyPr wrap="square" rtlCol="0">
            <a:spAutoFit/>
          </a:bodyPr>
          <a:lstStyle/>
          <a:p>
            <a:pPr algn="ctr"/>
            <a:r>
              <a:rPr lang="en-US" altLang="ko-KR" sz="1600" b="1" dirty="0" smtClean="0">
                <a:solidFill>
                  <a:schemeClr val="bg1"/>
                </a:solidFill>
                <a:latin typeface="Century Gothic" panose="020B0502020202020204" pitchFamily="34" charset="0"/>
                <a:cs typeface="Arial" pitchFamily="34" charset="0"/>
              </a:rPr>
              <a:t>Project proposal pipeline</a:t>
            </a:r>
            <a:endParaRPr lang="ko-KR" altLang="en-US" sz="1600" b="1" dirty="0">
              <a:solidFill>
                <a:schemeClr val="bg1"/>
              </a:solidFill>
              <a:latin typeface="Century Gothic" panose="020B0502020202020204" pitchFamily="34" charset="0"/>
              <a:cs typeface="Arial" pitchFamily="34" charset="0"/>
            </a:endParaRPr>
          </a:p>
        </p:txBody>
      </p:sp>
      <p:sp>
        <p:nvSpPr>
          <p:cNvPr id="62" name="TextBox 61">
            <a:extLst>
              <a:ext uri="{FF2B5EF4-FFF2-40B4-BE49-F238E27FC236}">
                <a16:creationId xmlns:a16="http://schemas.microsoft.com/office/drawing/2014/main" id="{9B3E02C7-CE05-481D-866A-6015E5E2E478}"/>
              </a:ext>
            </a:extLst>
          </p:cNvPr>
          <p:cNvSpPr txBox="1"/>
          <p:nvPr/>
        </p:nvSpPr>
        <p:spPr>
          <a:xfrm>
            <a:off x="7183947" y="3285736"/>
            <a:ext cx="1740797" cy="1600438"/>
          </a:xfrm>
          <a:prstGeom prst="rect">
            <a:avLst/>
          </a:prstGeom>
          <a:noFill/>
        </p:spPr>
        <p:txBody>
          <a:bodyPr wrap="square" rtlCol="0">
            <a:spAutoFit/>
          </a:bodyPr>
          <a:lstStyle/>
          <a:p>
            <a:pPr algn="ctr"/>
            <a:r>
              <a:rPr lang="en-US" altLang="ko-KR" sz="1400" dirty="0">
                <a:solidFill>
                  <a:schemeClr val="bg1"/>
                </a:solidFill>
                <a:latin typeface="Century Gothic" panose="020B0502020202020204" pitchFamily="34" charset="0"/>
                <a:cs typeface="Arial" pitchFamily="34" charset="0"/>
              </a:rPr>
              <a:t>You can simply </a:t>
            </a:r>
            <a:r>
              <a:rPr lang="en-US" altLang="ko-KR" sz="1400" dirty="0" smtClean="0">
                <a:solidFill>
                  <a:schemeClr val="bg1"/>
                </a:solidFill>
                <a:latin typeface="Century Gothic" panose="020B0502020202020204" pitchFamily="34" charset="0"/>
                <a:cs typeface="Arial" pitchFamily="34" charset="0"/>
              </a:rPr>
              <a:t>create your project/s with more details that will help donor/s to fund and reviewing.</a:t>
            </a:r>
            <a:endParaRPr lang="en-US" altLang="ko-KR" sz="1400" dirty="0">
              <a:solidFill>
                <a:schemeClr val="bg1"/>
              </a:solidFill>
              <a:latin typeface="Century Gothic" panose="020B0502020202020204" pitchFamily="34" charset="0"/>
              <a:cs typeface="Arial" pitchFamily="34" charset="0"/>
            </a:endParaRPr>
          </a:p>
        </p:txBody>
      </p:sp>
      <p:sp>
        <p:nvSpPr>
          <p:cNvPr id="63" name="TextBox 62">
            <a:extLst>
              <a:ext uri="{FF2B5EF4-FFF2-40B4-BE49-F238E27FC236}">
                <a16:creationId xmlns:a16="http://schemas.microsoft.com/office/drawing/2014/main" id="{9EAB4DFE-F32B-4B49-8848-1EEB76FE1C05}"/>
              </a:ext>
            </a:extLst>
          </p:cNvPr>
          <p:cNvSpPr txBox="1"/>
          <p:nvPr/>
        </p:nvSpPr>
        <p:spPr>
          <a:xfrm>
            <a:off x="7153767" y="2582316"/>
            <a:ext cx="1759674" cy="584775"/>
          </a:xfrm>
          <a:prstGeom prst="rect">
            <a:avLst/>
          </a:prstGeom>
          <a:noFill/>
        </p:spPr>
        <p:txBody>
          <a:bodyPr wrap="square" rtlCol="0">
            <a:spAutoFit/>
          </a:bodyPr>
          <a:lstStyle/>
          <a:p>
            <a:pPr algn="ctr"/>
            <a:r>
              <a:rPr lang="en-US" altLang="ko-KR" sz="1600" b="1" dirty="0" smtClean="0">
                <a:solidFill>
                  <a:schemeClr val="bg1"/>
                </a:solidFill>
                <a:latin typeface="Century Gothic" panose="020B0502020202020204" pitchFamily="34" charset="0"/>
                <a:cs typeface="Arial" pitchFamily="34" charset="0"/>
              </a:rPr>
              <a:t>Create project/s</a:t>
            </a:r>
            <a:endParaRPr lang="ko-KR" altLang="en-US" sz="1600" b="1" dirty="0">
              <a:solidFill>
                <a:schemeClr val="bg1"/>
              </a:solidFill>
              <a:latin typeface="Century Gothic" panose="020B0502020202020204" pitchFamily="34" charset="0"/>
              <a:cs typeface="Arial" pitchFamily="34" charset="0"/>
            </a:endParaRPr>
          </a:p>
        </p:txBody>
      </p:sp>
      <p:sp>
        <p:nvSpPr>
          <p:cNvPr id="64" name="Trapezoid 3">
            <a:extLst>
              <a:ext uri="{FF2B5EF4-FFF2-40B4-BE49-F238E27FC236}">
                <a16:creationId xmlns:a16="http://schemas.microsoft.com/office/drawing/2014/main" id="{654E3B97-8800-499A-9032-A8EA301D2C0A}"/>
              </a:ext>
            </a:extLst>
          </p:cNvPr>
          <p:cNvSpPr>
            <a:spLocks noChangeAspect="1"/>
          </p:cNvSpPr>
          <p:nvPr/>
        </p:nvSpPr>
        <p:spPr>
          <a:xfrm>
            <a:off x="5410954" y="1357919"/>
            <a:ext cx="401521" cy="409222"/>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bg1"/>
              </a:solidFill>
            </a:endParaRPr>
          </a:p>
        </p:txBody>
      </p:sp>
      <p:sp>
        <p:nvSpPr>
          <p:cNvPr id="65" name="Oval 2">
            <a:extLst>
              <a:ext uri="{FF2B5EF4-FFF2-40B4-BE49-F238E27FC236}">
                <a16:creationId xmlns:a16="http://schemas.microsoft.com/office/drawing/2014/main" id="{6A6EE742-DFD9-4EFE-BCF6-826EF052264B}"/>
              </a:ext>
            </a:extLst>
          </p:cNvPr>
          <p:cNvSpPr>
            <a:spLocks noChangeAspect="1"/>
          </p:cNvSpPr>
          <p:nvPr/>
        </p:nvSpPr>
        <p:spPr>
          <a:xfrm>
            <a:off x="10273373" y="1434821"/>
            <a:ext cx="401521" cy="310258"/>
          </a:xfrm>
          <a:custGeom>
            <a:avLst/>
            <a:gdLst/>
            <a:ahLst/>
            <a:cxnLst/>
            <a:rect l="l" t="t" r="r" b="b"/>
            <a:pathLst>
              <a:path w="3949160" h="3051548">
                <a:moveTo>
                  <a:pt x="2339911" y="638678"/>
                </a:moveTo>
                <a:cubicBezTo>
                  <a:pt x="3228675" y="638678"/>
                  <a:pt x="3949160" y="1138384"/>
                  <a:pt x="3949160" y="1754802"/>
                </a:cubicBezTo>
                <a:cubicBezTo>
                  <a:pt x="3949160" y="2075792"/>
                  <a:pt x="3753790" y="2365135"/>
                  <a:pt x="3440317" y="2567662"/>
                </a:cubicBezTo>
                <a:lnTo>
                  <a:pt x="3655878" y="3051548"/>
                </a:lnTo>
                <a:lnTo>
                  <a:pt x="2882697" y="2804439"/>
                </a:lnTo>
                <a:cubicBezTo>
                  <a:pt x="2713357" y="2847946"/>
                  <a:pt x="2530504" y="2870926"/>
                  <a:pt x="2339911" y="2870926"/>
                </a:cubicBezTo>
                <a:cubicBezTo>
                  <a:pt x="1451147" y="2870926"/>
                  <a:pt x="730662" y="2371220"/>
                  <a:pt x="730662" y="1754802"/>
                </a:cubicBezTo>
                <a:cubicBezTo>
                  <a:pt x="730662" y="1138384"/>
                  <a:pt x="1451147" y="638678"/>
                  <a:pt x="2339911" y="638678"/>
                </a:cubicBezTo>
                <a:close/>
                <a:moveTo>
                  <a:pt x="1609249" y="0"/>
                </a:moveTo>
                <a:cubicBezTo>
                  <a:pt x="2214487" y="0"/>
                  <a:pt x="2741687" y="231736"/>
                  <a:pt x="3015976" y="574644"/>
                </a:cubicBezTo>
                <a:cubicBezTo>
                  <a:pt x="2789246" y="488504"/>
                  <a:pt x="2533611" y="440957"/>
                  <a:pt x="2263344" y="440957"/>
                </a:cubicBezTo>
                <a:cubicBezTo>
                  <a:pt x="1318096" y="440957"/>
                  <a:pt x="551821" y="1022559"/>
                  <a:pt x="551821" y="1740001"/>
                </a:cubicBezTo>
                <a:cubicBezTo>
                  <a:pt x="551821" y="1819940"/>
                  <a:pt x="561334" y="1898193"/>
                  <a:pt x="580963" y="1973803"/>
                </a:cubicBezTo>
                <a:cubicBezTo>
                  <a:pt x="578579" y="1972737"/>
                  <a:pt x="677277" y="2155498"/>
                  <a:pt x="675039" y="2154187"/>
                </a:cubicBezTo>
                <a:lnTo>
                  <a:pt x="502119" y="2089690"/>
                </a:lnTo>
                <a:lnTo>
                  <a:pt x="213774" y="2502637"/>
                </a:lnTo>
                <a:cubicBezTo>
                  <a:pt x="162937" y="2145510"/>
                  <a:pt x="82414" y="1758692"/>
                  <a:pt x="31577" y="1383752"/>
                </a:cubicBezTo>
                <a:cubicBezTo>
                  <a:pt x="6733" y="1307252"/>
                  <a:pt x="0" y="1197870"/>
                  <a:pt x="0" y="1116124"/>
                </a:cubicBezTo>
                <a:cubicBezTo>
                  <a:pt x="0" y="499706"/>
                  <a:pt x="720485" y="0"/>
                  <a:pt x="160924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bg1"/>
              </a:solidFill>
            </a:endParaRPr>
          </a:p>
        </p:txBody>
      </p:sp>
      <p:sp>
        <p:nvSpPr>
          <p:cNvPr id="66" name="Rounded Rectangle 1">
            <a:extLst>
              <a:ext uri="{FF2B5EF4-FFF2-40B4-BE49-F238E27FC236}">
                <a16:creationId xmlns:a16="http://schemas.microsoft.com/office/drawing/2014/main" id="{A18004FE-7D46-4404-80B2-3DB44EEA25DE}"/>
              </a:ext>
            </a:extLst>
          </p:cNvPr>
          <p:cNvSpPr>
            <a:spLocks noChangeAspect="1"/>
          </p:cNvSpPr>
          <p:nvPr/>
        </p:nvSpPr>
        <p:spPr>
          <a:xfrm rot="2648398">
            <a:off x="3080117" y="5446049"/>
            <a:ext cx="189508" cy="484672"/>
          </a:xfrm>
          <a:custGeom>
            <a:avLst/>
            <a:gdLst/>
            <a:ahLst/>
            <a:cxnLst/>
            <a:rect l="l" t="t" r="r" b="b"/>
            <a:pathLst>
              <a:path w="1862952" h="4764557">
                <a:moveTo>
                  <a:pt x="289679" y="2004751"/>
                </a:moveTo>
                <a:cubicBezTo>
                  <a:pt x="458860" y="1838972"/>
                  <a:pt x="691283" y="1737733"/>
                  <a:pt x="946849" y="1740329"/>
                </a:cubicBezTo>
                <a:cubicBezTo>
                  <a:pt x="982916" y="1740695"/>
                  <a:pt x="1018481" y="1743119"/>
                  <a:pt x="1053366" y="1748014"/>
                </a:cubicBezTo>
                <a:cubicBezTo>
                  <a:pt x="1317748" y="1888655"/>
                  <a:pt x="1203170" y="2165630"/>
                  <a:pt x="978473" y="2204473"/>
                </a:cubicBezTo>
                <a:cubicBezTo>
                  <a:pt x="966642" y="2201190"/>
                  <a:pt x="954470" y="2200566"/>
                  <a:pt x="942176" y="2200441"/>
                </a:cubicBezTo>
                <a:cubicBezTo>
                  <a:pt x="697403" y="2197955"/>
                  <a:pt x="496962" y="2394367"/>
                  <a:pt x="494475" y="2639137"/>
                </a:cubicBezTo>
                <a:lnTo>
                  <a:pt x="482110" y="3856696"/>
                </a:lnTo>
                <a:cubicBezTo>
                  <a:pt x="479624" y="4101467"/>
                  <a:pt x="676035" y="4301910"/>
                  <a:pt x="920807" y="4304396"/>
                </a:cubicBezTo>
                <a:cubicBezTo>
                  <a:pt x="1043193" y="4305639"/>
                  <a:pt x="1154496" y="4257158"/>
                  <a:pt x="1235513" y="4177768"/>
                </a:cubicBezTo>
                <a:cubicBezTo>
                  <a:pt x="1316531" y="4098380"/>
                  <a:pt x="1367262" y="3988084"/>
                  <a:pt x="1368506" y="3865699"/>
                </a:cubicBezTo>
                <a:lnTo>
                  <a:pt x="1375662" y="3161156"/>
                </a:lnTo>
                <a:cubicBezTo>
                  <a:pt x="1504082" y="3167548"/>
                  <a:pt x="1792622" y="2981572"/>
                  <a:pt x="1861834" y="2783546"/>
                </a:cubicBezTo>
                <a:lnTo>
                  <a:pt x="1851019" y="3848423"/>
                </a:lnTo>
                <a:cubicBezTo>
                  <a:pt x="1848423" y="4103989"/>
                  <a:pt x="1742485" y="4334308"/>
                  <a:pt x="1573304" y="4500088"/>
                </a:cubicBezTo>
                <a:cubicBezTo>
                  <a:pt x="1404123" y="4665866"/>
                  <a:pt x="1171700" y="4767105"/>
                  <a:pt x="916134" y="4764509"/>
                </a:cubicBezTo>
                <a:cubicBezTo>
                  <a:pt x="405002" y="4759318"/>
                  <a:pt x="-5143" y="4340756"/>
                  <a:pt x="48" y="3829624"/>
                </a:cubicBezTo>
                <a:lnTo>
                  <a:pt x="11964" y="2656415"/>
                </a:lnTo>
                <a:cubicBezTo>
                  <a:pt x="14559" y="2400849"/>
                  <a:pt x="120498" y="2170529"/>
                  <a:pt x="289679" y="2004751"/>
                </a:cubicBezTo>
                <a:close/>
                <a:moveTo>
                  <a:pt x="282968" y="271082"/>
                </a:moveTo>
                <a:cubicBezTo>
                  <a:pt x="450457" y="103594"/>
                  <a:pt x="681840" y="0"/>
                  <a:pt x="937419" y="0"/>
                </a:cubicBezTo>
                <a:cubicBezTo>
                  <a:pt x="1448577" y="0"/>
                  <a:pt x="1862952" y="414375"/>
                  <a:pt x="1862952" y="925533"/>
                </a:cubicBezTo>
                <a:lnTo>
                  <a:pt x="1862952" y="2098803"/>
                </a:lnTo>
                <a:cubicBezTo>
                  <a:pt x="1862952" y="2609961"/>
                  <a:pt x="1448577" y="3024336"/>
                  <a:pt x="937419" y="3024336"/>
                </a:cubicBezTo>
                <a:cubicBezTo>
                  <a:pt x="901350" y="3024336"/>
                  <a:pt x="865762" y="3022273"/>
                  <a:pt x="830829" y="3017733"/>
                </a:cubicBezTo>
                <a:cubicBezTo>
                  <a:pt x="565032" y="2879784"/>
                  <a:pt x="676792" y="2601660"/>
                  <a:pt x="901083" y="2560538"/>
                </a:cubicBezTo>
                <a:cubicBezTo>
                  <a:pt x="912947" y="2563700"/>
                  <a:pt x="925124" y="2564200"/>
                  <a:pt x="937419" y="2564200"/>
                </a:cubicBezTo>
                <a:cubicBezTo>
                  <a:pt x="1182204" y="2564200"/>
                  <a:pt x="1380640" y="2365763"/>
                  <a:pt x="1380641" y="2120980"/>
                </a:cubicBezTo>
                <a:lnTo>
                  <a:pt x="1380640" y="903358"/>
                </a:lnTo>
                <a:cubicBezTo>
                  <a:pt x="1380640" y="658574"/>
                  <a:pt x="1182204" y="460137"/>
                  <a:pt x="937419" y="460137"/>
                </a:cubicBezTo>
                <a:cubicBezTo>
                  <a:pt x="815027" y="460137"/>
                  <a:pt x="704222" y="509746"/>
                  <a:pt x="624015" y="589954"/>
                </a:cubicBezTo>
                <a:cubicBezTo>
                  <a:pt x="543808" y="670161"/>
                  <a:pt x="494199" y="780966"/>
                  <a:pt x="494199" y="903358"/>
                </a:cubicBezTo>
                <a:lnTo>
                  <a:pt x="494198" y="1607937"/>
                </a:lnTo>
                <a:cubicBezTo>
                  <a:pt x="365720" y="1602850"/>
                  <a:pt x="79084" y="1791747"/>
                  <a:pt x="11886" y="1990465"/>
                </a:cubicBezTo>
                <a:lnTo>
                  <a:pt x="11886" y="925533"/>
                </a:lnTo>
                <a:cubicBezTo>
                  <a:pt x="11886" y="669954"/>
                  <a:pt x="115480" y="438571"/>
                  <a:pt x="282968" y="271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bg1"/>
              </a:solidFill>
            </a:endParaRPr>
          </a:p>
        </p:txBody>
      </p:sp>
      <p:sp>
        <p:nvSpPr>
          <p:cNvPr id="67" name="Freeform 20">
            <a:extLst>
              <a:ext uri="{FF2B5EF4-FFF2-40B4-BE49-F238E27FC236}">
                <a16:creationId xmlns:a16="http://schemas.microsoft.com/office/drawing/2014/main" id="{0C163420-6113-4E4F-B411-685803009750}"/>
              </a:ext>
            </a:extLst>
          </p:cNvPr>
          <p:cNvSpPr>
            <a:spLocks noChangeAspect="1"/>
          </p:cNvSpPr>
          <p:nvPr/>
        </p:nvSpPr>
        <p:spPr>
          <a:xfrm flipH="1">
            <a:off x="7832843" y="5495347"/>
            <a:ext cx="401521" cy="386076"/>
          </a:xfrm>
          <a:custGeom>
            <a:avLst/>
            <a:gdLst/>
            <a:ahLst/>
            <a:cxnLst/>
            <a:rect l="l" t="t" r="r" b="b"/>
            <a:pathLst>
              <a:path w="3948393" h="3817544">
                <a:moveTo>
                  <a:pt x="1888045" y="2370407"/>
                </a:moveTo>
                <a:lnTo>
                  <a:pt x="1180379" y="2998560"/>
                </a:lnTo>
                <a:lnTo>
                  <a:pt x="695350" y="2712314"/>
                </a:lnTo>
                <a:lnTo>
                  <a:pt x="703301" y="3014463"/>
                </a:lnTo>
                <a:lnTo>
                  <a:pt x="1888044" y="3817544"/>
                </a:lnTo>
                <a:cubicBezTo>
                  <a:pt x="1885393" y="3356368"/>
                  <a:pt x="1874793" y="2911096"/>
                  <a:pt x="1888045" y="2370407"/>
                </a:cubicBezTo>
                <a:close/>
                <a:moveTo>
                  <a:pt x="2059390" y="2370407"/>
                </a:moveTo>
                <a:cubicBezTo>
                  <a:pt x="2072642" y="2911096"/>
                  <a:pt x="2062042" y="3356368"/>
                  <a:pt x="2059391" y="3817544"/>
                </a:cubicBezTo>
                <a:lnTo>
                  <a:pt x="3244134" y="3014463"/>
                </a:lnTo>
                <a:lnTo>
                  <a:pt x="3252085" y="2712314"/>
                </a:lnTo>
                <a:lnTo>
                  <a:pt x="2767056" y="2998560"/>
                </a:lnTo>
                <a:close/>
                <a:moveTo>
                  <a:pt x="733907" y="1451867"/>
                </a:moveTo>
                <a:lnTo>
                  <a:pt x="0" y="2113471"/>
                </a:lnTo>
                <a:lnTo>
                  <a:pt x="1170450" y="2848461"/>
                </a:lnTo>
                <a:lnTo>
                  <a:pt x="1919327" y="2170968"/>
                </a:lnTo>
                <a:close/>
                <a:moveTo>
                  <a:pt x="3206900" y="1451867"/>
                </a:moveTo>
                <a:lnTo>
                  <a:pt x="2021479" y="2170968"/>
                </a:lnTo>
                <a:lnTo>
                  <a:pt x="2770356" y="2848461"/>
                </a:lnTo>
                <a:lnTo>
                  <a:pt x="3940806" y="2113471"/>
                </a:lnTo>
                <a:close/>
                <a:moveTo>
                  <a:pt x="1195981" y="0"/>
                </a:moveTo>
                <a:lnTo>
                  <a:pt x="10560" y="719101"/>
                </a:lnTo>
                <a:lnTo>
                  <a:pt x="759438" y="1396594"/>
                </a:lnTo>
                <a:lnTo>
                  <a:pt x="1929887" y="661605"/>
                </a:lnTo>
                <a:close/>
                <a:moveTo>
                  <a:pt x="2762973" y="0"/>
                </a:moveTo>
                <a:lnTo>
                  <a:pt x="2029067" y="661605"/>
                </a:lnTo>
                <a:lnTo>
                  <a:pt x="3199516" y="1396594"/>
                </a:lnTo>
                <a:lnTo>
                  <a:pt x="3948393" y="7191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bg1"/>
              </a:solidFill>
            </a:endParaRPr>
          </a:p>
        </p:txBody>
      </p:sp>
      <p:sp>
        <p:nvSpPr>
          <p:cNvPr id="105" name="Text Placeholder 36"/>
          <p:cNvSpPr txBox="1">
            <a:spLocks/>
          </p:cNvSpPr>
          <p:nvPr/>
        </p:nvSpPr>
        <p:spPr>
          <a:xfrm>
            <a:off x="309402" y="8777"/>
            <a:ext cx="11573197" cy="7242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800" b="1" dirty="0" smtClean="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Learn with few steps</a:t>
            </a:r>
            <a:endParaRPr lang="en-US" sz="4800" b="1" dirty="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endParaRPr>
          </a:p>
        </p:txBody>
      </p:sp>
    </p:spTree>
    <p:extLst>
      <p:ext uri="{BB962C8B-B14F-4D97-AF65-F5344CB8AC3E}">
        <p14:creationId xmlns:p14="http://schemas.microsoft.com/office/powerpoint/2010/main" val="493227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49ED719-CC11-458B-B803-53D5D3D4A61C}"/>
              </a:ext>
            </a:extLst>
          </p:cNvPr>
          <p:cNvSpPr/>
          <p:nvPr/>
        </p:nvSpPr>
        <p:spPr>
          <a:xfrm>
            <a:off x="1254642" y="1080912"/>
            <a:ext cx="10749517" cy="5085973"/>
          </a:xfrm>
          <a:prstGeom prst="rect">
            <a:avLst/>
          </a:prstGeom>
          <a:solidFill>
            <a:srgbClr val="005A9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AD5C2BB6-EB3F-4408-96F7-7AD0AB2E430B}"/>
              </a:ext>
            </a:extLst>
          </p:cNvPr>
          <p:cNvGrpSpPr/>
          <p:nvPr/>
        </p:nvGrpSpPr>
        <p:grpSpPr>
          <a:xfrm>
            <a:off x="4357765" y="1471356"/>
            <a:ext cx="2493233" cy="2870128"/>
            <a:chOff x="3663600" y="1841546"/>
            <a:chExt cx="2493233" cy="2870128"/>
          </a:xfrm>
          <a:solidFill>
            <a:schemeClr val="bg1">
              <a:lumMod val="75000"/>
            </a:schemeClr>
          </a:solidFill>
        </p:grpSpPr>
        <p:sp>
          <p:nvSpPr>
            <p:cNvPr id="35" name="Block Arc 34">
              <a:extLst>
                <a:ext uri="{FF2B5EF4-FFF2-40B4-BE49-F238E27FC236}">
                  <a16:creationId xmlns:a16="http://schemas.microsoft.com/office/drawing/2014/main" id="{4CFE4356-119B-467D-BCD1-CAC595466C36}"/>
                </a:ext>
              </a:extLst>
            </p:cNvPr>
            <p:cNvSpPr/>
            <p:nvPr/>
          </p:nvSpPr>
          <p:spPr>
            <a:xfrm>
              <a:off x="3663600" y="1841546"/>
              <a:ext cx="2493233" cy="2493233"/>
            </a:xfrm>
            <a:prstGeom prst="blockArc">
              <a:avLst>
                <a:gd name="adj1" fmla="val 10800000"/>
                <a:gd name="adj2" fmla="val 35618"/>
                <a:gd name="adj3" fmla="val 242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6" name="직사각형 71">
              <a:extLst>
                <a:ext uri="{FF2B5EF4-FFF2-40B4-BE49-F238E27FC236}">
                  <a16:creationId xmlns:a16="http://schemas.microsoft.com/office/drawing/2014/main" id="{FD9FA699-2ADB-4A3D-8FB8-6C92148F1505}"/>
                </a:ext>
              </a:extLst>
            </p:cNvPr>
            <p:cNvSpPr/>
            <p:nvPr/>
          </p:nvSpPr>
          <p:spPr>
            <a:xfrm>
              <a:off x="6092825"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37" name="직사각형 71">
              <a:extLst>
                <a:ext uri="{FF2B5EF4-FFF2-40B4-BE49-F238E27FC236}">
                  <a16:creationId xmlns:a16="http://schemas.microsoft.com/office/drawing/2014/main" id="{7B3F0418-559D-4E61-9F11-47CF7ECC79A5}"/>
                </a:ext>
              </a:extLst>
            </p:cNvPr>
            <p:cNvSpPr/>
            <p:nvPr/>
          </p:nvSpPr>
          <p:spPr>
            <a:xfrm>
              <a:off x="3663601"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grpSp>
        <p:nvGrpSpPr>
          <p:cNvPr id="38" name="Group 37">
            <a:extLst>
              <a:ext uri="{FF2B5EF4-FFF2-40B4-BE49-F238E27FC236}">
                <a16:creationId xmlns:a16="http://schemas.microsoft.com/office/drawing/2014/main" id="{3DFD3F6E-C4DD-4581-851B-5A0A9103580A}"/>
              </a:ext>
            </a:extLst>
          </p:cNvPr>
          <p:cNvGrpSpPr/>
          <p:nvPr/>
        </p:nvGrpSpPr>
        <p:grpSpPr>
          <a:xfrm rot="10800000">
            <a:off x="1928542" y="2063436"/>
            <a:ext cx="2493233" cy="3713113"/>
            <a:chOff x="3663600" y="1841546"/>
            <a:chExt cx="2493233" cy="3713113"/>
          </a:xfrm>
          <a:solidFill>
            <a:schemeClr val="bg1">
              <a:lumMod val="75000"/>
            </a:schemeClr>
          </a:solidFill>
        </p:grpSpPr>
        <p:sp>
          <p:nvSpPr>
            <p:cNvPr id="39" name="Block Arc 38">
              <a:extLst>
                <a:ext uri="{FF2B5EF4-FFF2-40B4-BE49-F238E27FC236}">
                  <a16:creationId xmlns:a16="http://schemas.microsoft.com/office/drawing/2014/main" id="{56A869CB-9B00-4A42-A87B-31608A6B2AE2}"/>
                </a:ext>
              </a:extLst>
            </p:cNvPr>
            <p:cNvSpPr/>
            <p:nvPr/>
          </p:nvSpPr>
          <p:spPr>
            <a:xfrm>
              <a:off x="3663600" y="1841546"/>
              <a:ext cx="2493233" cy="2493233"/>
            </a:xfrm>
            <a:prstGeom prst="blockArc">
              <a:avLst>
                <a:gd name="adj1" fmla="val 10800000"/>
                <a:gd name="adj2" fmla="val 35618"/>
                <a:gd name="adj3" fmla="val 242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0" name="직사각형 71">
              <a:extLst>
                <a:ext uri="{FF2B5EF4-FFF2-40B4-BE49-F238E27FC236}">
                  <a16:creationId xmlns:a16="http://schemas.microsoft.com/office/drawing/2014/main" id="{24BFA1A4-8EDA-4D0E-AE21-46E8E122B5C2}"/>
                </a:ext>
              </a:extLst>
            </p:cNvPr>
            <p:cNvSpPr/>
            <p:nvPr/>
          </p:nvSpPr>
          <p:spPr>
            <a:xfrm>
              <a:off x="6092825" y="3085779"/>
              <a:ext cx="64008" cy="2468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41" name="직사각형 71">
              <a:extLst>
                <a:ext uri="{FF2B5EF4-FFF2-40B4-BE49-F238E27FC236}">
                  <a16:creationId xmlns:a16="http://schemas.microsoft.com/office/drawing/2014/main" id="{67602E18-C6B4-4905-9B5C-2E9C7AB42285}"/>
                </a:ext>
              </a:extLst>
            </p:cNvPr>
            <p:cNvSpPr/>
            <p:nvPr/>
          </p:nvSpPr>
          <p:spPr>
            <a:xfrm>
              <a:off x="3663601"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grpSp>
        <p:nvGrpSpPr>
          <p:cNvPr id="42" name="Group 41">
            <a:extLst>
              <a:ext uri="{FF2B5EF4-FFF2-40B4-BE49-F238E27FC236}">
                <a16:creationId xmlns:a16="http://schemas.microsoft.com/office/drawing/2014/main" id="{E3AA6DDE-7C7E-477E-A96B-7FC3F3AF6570}"/>
              </a:ext>
            </a:extLst>
          </p:cNvPr>
          <p:cNvGrpSpPr/>
          <p:nvPr/>
        </p:nvGrpSpPr>
        <p:grpSpPr>
          <a:xfrm rot="10800000">
            <a:off x="6786989" y="2906420"/>
            <a:ext cx="2493233" cy="2870128"/>
            <a:chOff x="3663600" y="1841546"/>
            <a:chExt cx="2493233" cy="2870128"/>
          </a:xfrm>
          <a:solidFill>
            <a:schemeClr val="bg1">
              <a:lumMod val="75000"/>
            </a:schemeClr>
          </a:solidFill>
        </p:grpSpPr>
        <p:sp>
          <p:nvSpPr>
            <p:cNvPr id="43" name="Block Arc 42">
              <a:extLst>
                <a:ext uri="{FF2B5EF4-FFF2-40B4-BE49-F238E27FC236}">
                  <a16:creationId xmlns:a16="http://schemas.microsoft.com/office/drawing/2014/main" id="{FB01B090-3424-494C-8A74-AF9956DE1EF7}"/>
                </a:ext>
              </a:extLst>
            </p:cNvPr>
            <p:cNvSpPr/>
            <p:nvPr/>
          </p:nvSpPr>
          <p:spPr>
            <a:xfrm>
              <a:off x="3663600" y="1841546"/>
              <a:ext cx="2493233" cy="2493233"/>
            </a:xfrm>
            <a:prstGeom prst="blockArc">
              <a:avLst>
                <a:gd name="adj1" fmla="val 10800000"/>
                <a:gd name="adj2" fmla="val 35618"/>
                <a:gd name="adj3" fmla="val 242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4" name="직사각형 71">
              <a:extLst>
                <a:ext uri="{FF2B5EF4-FFF2-40B4-BE49-F238E27FC236}">
                  <a16:creationId xmlns:a16="http://schemas.microsoft.com/office/drawing/2014/main" id="{70B90A27-C21F-4A90-8505-2ED32768028A}"/>
                </a:ext>
              </a:extLst>
            </p:cNvPr>
            <p:cNvSpPr/>
            <p:nvPr/>
          </p:nvSpPr>
          <p:spPr>
            <a:xfrm>
              <a:off x="6092825"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45" name="직사각형 71">
              <a:extLst>
                <a:ext uri="{FF2B5EF4-FFF2-40B4-BE49-F238E27FC236}">
                  <a16:creationId xmlns:a16="http://schemas.microsoft.com/office/drawing/2014/main" id="{2B2368FD-CAC6-499B-9E1B-282C7F25FD2B}"/>
                </a:ext>
              </a:extLst>
            </p:cNvPr>
            <p:cNvSpPr/>
            <p:nvPr/>
          </p:nvSpPr>
          <p:spPr>
            <a:xfrm>
              <a:off x="3663601"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grpSp>
        <p:nvGrpSpPr>
          <p:cNvPr id="46" name="Group 45">
            <a:extLst>
              <a:ext uri="{FF2B5EF4-FFF2-40B4-BE49-F238E27FC236}">
                <a16:creationId xmlns:a16="http://schemas.microsoft.com/office/drawing/2014/main" id="{5C4CB03C-0CC1-4DB3-8D35-1A8496A03D5A}"/>
              </a:ext>
            </a:extLst>
          </p:cNvPr>
          <p:cNvGrpSpPr/>
          <p:nvPr/>
        </p:nvGrpSpPr>
        <p:grpSpPr>
          <a:xfrm>
            <a:off x="9216210" y="1471356"/>
            <a:ext cx="2493233" cy="3713112"/>
            <a:chOff x="3663600" y="1841546"/>
            <a:chExt cx="2493233" cy="3713112"/>
          </a:xfrm>
          <a:solidFill>
            <a:schemeClr val="bg1">
              <a:lumMod val="75000"/>
            </a:schemeClr>
          </a:solidFill>
        </p:grpSpPr>
        <p:sp>
          <p:nvSpPr>
            <p:cNvPr id="47" name="Block Arc 46">
              <a:extLst>
                <a:ext uri="{FF2B5EF4-FFF2-40B4-BE49-F238E27FC236}">
                  <a16:creationId xmlns:a16="http://schemas.microsoft.com/office/drawing/2014/main" id="{72A0BCE8-9E83-4423-A1D5-BF068F845A9E}"/>
                </a:ext>
              </a:extLst>
            </p:cNvPr>
            <p:cNvSpPr/>
            <p:nvPr/>
          </p:nvSpPr>
          <p:spPr>
            <a:xfrm>
              <a:off x="3663600" y="1841546"/>
              <a:ext cx="2493233" cy="2493233"/>
            </a:xfrm>
            <a:prstGeom prst="blockArc">
              <a:avLst>
                <a:gd name="adj1" fmla="val 10800000"/>
                <a:gd name="adj2" fmla="val 35618"/>
                <a:gd name="adj3" fmla="val 242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8" name="직사각형 71">
              <a:extLst>
                <a:ext uri="{FF2B5EF4-FFF2-40B4-BE49-F238E27FC236}">
                  <a16:creationId xmlns:a16="http://schemas.microsoft.com/office/drawing/2014/main" id="{8B0D22DE-210F-40B4-B87B-99F32BF3F2AA}"/>
                </a:ext>
              </a:extLst>
            </p:cNvPr>
            <p:cNvSpPr/>
            <p:nvPr/>
          </p:nvSpPr>
          <p:spPr>
            <a:xfrm>
              <a:off x="6092825" y="3085778"/>
              <a:ext cx="64008" cy="2468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49" name="직사각형 71">
              <a:extLst>
                <a:ext uri="{FF2B5EF4-FFF2-40B4-BE49-F238E27FC236}">
                  <a16:creationId xmlns:a16="http://schemas.microsoft.com/office/drawing/2014/main" id="{A97AC4C8-D331-42F8-8309-B267599500A9}"/>
                </a:ext>
              </a:extLst>
            </p:cNvPr>
            <p:cNvSpPr/>
            <p:nvPr/>
          </p:nvSpPr>
          <p:spPr>
            <a:xfrm>
              <a:off x="3663601" y="3085779"/>
              <a:ext cx="64008" cy="1625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sp>
        <p:nvSpPr>
          <p:cNvPr id="50" name="Teardrop 49">
            <a:extLst>
              <a:ext uri="{FF2B5EF4-FFF2-40B4-BE49-F238E27FC236}">
                <a16:creationId xmlns:a16="http://schemas.microsoft.com/office/drawing/2014/main" id="{0F06FAEA-4C7F-4F74-AC15-3F052CEE16BB}"/>
              </a:ext>
            </a:extLst>
          </p:cNvPr>
          <p:cNvSpPr/>
          <p:nvPr/>
        </p:nvSpPr>
        <p:spPr>
          <a:xfrm rot="18900000">
            <a:off x="2795248" y="5308569"/>
            <a:ext cx="759820" cy="759820"/>
          </a:xfrm>
          <a:prstGeom prst="teardrop">
            <a:avLst>
              <a:gd name="adj" fmla="val 127271"/>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51" name="Teardrop 50">
            <a:extLst>
              <a:ext uri="{FF2B5EF4-FFF2-40B4-BE49-F238E27FC236}">
                <a16:creationId xmlns:a16="http://schemas.microsoft.com/office/drawing/2014/main" id="{3FAE8AC2-B5E7-4C58-8ACB-C32200D7BAC7}"/>
              </a:ext>
            </a:extLst>
          </p:cNvPr>
          <p:cNvSpPr/>
          <p:nvPr/>
        </p:nvSpPr>
        <p:spPr>
          <a:xfrm rot="8100000">
            <a:off x="5224472" y="1195744"/>
            <a:ext cx="759820" cy="759820"/>
          </a:xfrm>
          <a:prstGeom prst="teardrop">
            <a:avLst>
              <a:gd name="adj" fmla="val 127271"/>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52" name="Teardrop 51">
            <a:extLst>
              <a:ext uri="{FF2B5EF4-FFF2-40B4-BE49-F238E27FC236}">
                <a16:creationId xmlns:a16="http://schemas.microsoft.com/office/drawing/2014/main" id="{5C39416D-6A6D-4024-845F-F3C35F44D953}"/>
              </a:ext>
            </a:extLst>
          </p:cNvPr>
          <p:cNvSpPr/>
          <p:nvPr/>
        </p:nvSpPr>
        <p:spPr>
          <a:xfrm rot="18900000">
            <a:off x="7653698" y="5308569"/>
            <a:ext cx="759820" cy="759820"/>
          </a:xfrm>
          <a:prstGeom prst="teardrop">
            <a:avLst>
              <a:gd name="adj" fmla="val 127271"/>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53" name="Teardrop 52">
            <a:extLst>
              <a:ext uri="{FF2B5EF4-FFF2-40B4-BE49-F238E27FC236}">
                <a16:creationId xmlns:a16="http://schemas.microsoft.com/office/drawing/2014/main" id="{9BFEC5AD-5D6E-4F53-8C33-DCC592C1F1AE}"/>
              </a:ext>
            </a:extLst>
          </p:cNvPr>
          <p:cNvSpPr/>
          <p:nvPr/>
        </p:nvSpPr>
        <p:spPr>
          <a:xfrm rot="8100000">
            <a:off x="10082922" y="1195744"/>
            <a:ext cx="759820" cy="759820"/>
          </a:xfrm>
          <a:prstGeom prst="teardrop">
            <a:avLst>
              <a:gd name="adj" fmla="val 127271"/>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55" name="Isosceles Triangle 54">
            <a:extLst>
              <a:ext uri="{FF2B5EF4-FFF2-40B4-BE49-F238E27FC236}">
                <a16:creationId xmlns:a16="http://schemas.microsoft.com/office/drawing/2014/main" id="{088D3570-2D76-4843-822E-51EA7F378AA6}"/>
              </a:ext>
            </a:extLst>
          </p:cNvPr>
          <p:cNvSpPr/>
          <p:nvPr/>
        </p:nvSpPr>
        <p:spPr>
          <a:xfrm rot="10800000">
            <a:off x="11516659" y="5170605"/>
            <a:ext cx="321559" cy="277206"/>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4" name="Trapezoid 3">
            <a:extLst>
              <a:ext uri="{FF2B5EF4-FFF2-40B4-BE49-F238E27FC236}">
                <a16:creationId xmlns:a16="http://schemas.microsoft.com/office/drawing/2014/main" id="{654E3B97-8800-499A-9032-A8EA301D2C0A}"/>
              </a:ext>
            </a:extLst>
          </p:cNvPr>
          <p:cNvSpPr>
            <a:spLocks noChangeAspect="1"/>
          </p:cNvSpPr>
          <p:nvPr/>
        </p:nvSpPr>
        <p:spPr>
          <a:xfrm>
            <a:off x="5410954" y="1357919"/>
            <a:ext cx="401521" cy="409222"/>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bg1"/>
              </a:solidFill>
            </a:endParaRPr>
          </a:p>
        </p:txBody>
      </p:sp>
      <p:sp>
        <p:nvSpPr>
          <p:cNvPr id="65" name="Oval 2">
            <a:extLst>
              <a:ext uri="{FF2B5EF4-FFF2-40B4-BE49-F238E27FC236}">
                <a16:creationId xmlns:a16="http://schemas.microsoft.com/office/drawing/2014/main" id="{6A6EE742-DFD9-4EFE-BCF6-826EF052264B}"/>
              </a:ext>
            </a:extLst>
          </p:cNvPr>
          <p:cNvSpPr>
            <a:spLocks noChangeAspect="1"/>
          </p:cNvSpPr>
          <p:nvPr/>
        </p:nvSpPr>
        <p:spPr>
          <a:xfrm>
            <a:off x="10273373" y="1434821"/>
            <a:ext cx="401521" cy="310258"/>
          </a:xfrm>
          <a:custGeom>
            <a:avLst/>
            <a:gdLst/>
            <a:ahLst/>
            <a:cxnLst/>
            <a:rect l="l" t="t" r="r" b="b"/>
            <a:pathLst>
              <a:path w="3949160" h="3051548">
                <a:moveTo>
                  <a:pt x="2339911" y="638678"/>
                </a:moveTo>
                <a:cubicBezTo>
                  <a:pt x="3228675" y="638678"/>
                  <a:pt x="3949160" y="1138384"/>
                  <a:pt x="3949160" y="1754802"/>
                </a:cubicBezTo>
                <a:cubicBezTo>
                  <a:pt x="3949160" y="2075792"/>
                  <a:pt x="3753790" y="2365135"/>
                  <a:pt x="3440317" y="2567662"/>
                </a:cubicBezTo>
                <a:lnTo>
                  <a:pt x="3655878" y="3051548"/>
                </a:lnTo>
                <a:lnTo>
                  <a:pt x="2882697" y="2804439"/>
                </a:lnTo>
                <a:cubicBezTo>
                  <a:pt x="2713357" y="2847946"/>
                  <a:pt x="2530504" y="2870926"/>
                  <a:pt x="2339911" y="2870926"/>
                </a:cubicBezTo>
                <a:cubicBezTo>
                  <a:pt x="1451147" y="2870926"/>
                  <a:pt x="730662" y="2371220"/>
                  <a:pt x="730662" y="1754802"/>
                </a:cubicBezTo>
                <a:cubicBezTo>
                  <a:pt x="730662" y="1138384"/>
                  <a:pt x="1451147" y="638678"/>
                  <a:pt x="2339911" y="638678"/>
                </a:cubicBezTo>
                <a:close/>
                <a:moveTo>
                  <a:pt x="1609249" y="0"/>
                </a:moveTo>
                <a:cubicBezTo>
                  <a:pt x="2214487" y="0"/>
                  <a:pt x="2741687" y="231736"/>
                  <a:pt x="3015976" y="574644"/>
                </a:cubicBezTo>
                <a:cubicBezTo>
                  <a:pt x="2789246" y="488504"/>
                  <a:pt x="2533611" y="440957"/>
                  <a:pt x="2263344" y="440957"/>
                </a:cubicBezTo>
                <a:cubicBezTo>
                  <a:pt x="1318096" y="440957"/>
                  <a:pt x="551821" y="1022559"/>
                  <a:pt x="551821" y="1740001"/>
                </a:cubicBezTo>
                <a:cubicBezTo>
                  <a:pt x="551821" y="1819940"/>
                  <a:pt x="561334" y="1898193"/>
                  <a:pt x="580963" y="1973803"/>
                </a:cubicBezTo>
                <a:cubicBezTo>
                  <a:pt x="578579" y="1972737"/>
                  <a:pt x="677277" y="2155498"/>
                  <a:pt x="675039" y="2154187"/>
                </a:cubicBezTo>
                <a:lnTo>
                  <a:pt x="502119" y="2089690"/>
                </a:lnTo>
                <a:lnTo>
                  <a:pt x="213774" y="2502637"/>
                </a:lnTo>
                <a:cubicBezTo>
                  <a:pt x="162937" y="2145510"/>
                  <a:pt x="82414" y="1758692"/>
                  <a:pt x="31577" y="1383752"/>
                </a:cubicBezTo>
                <a:cubicBezTo>
                  <a:pt x="6733" y="1307252"/>
                  <a:pt x="0" y="1197870"/>
                  <a:pt x="0" y="1116124"/>
                </a:cubicBezTo>
                <a:cubicBezTo>
                  <a:pt x="0" y="499706"/>
                  <a:pt x="720485" y="0"/>
                  <a:pt x="160924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bg1"/>
              </a:solidFill>
            </a:endParaRPr>
          </a:p>
        </p:txBody>
      </p:sp>
      <p:sp>
        <p:nvSpPr>
          <p:cNvPr id="66" name="Rounded Rectangle 1">
            <a:extLst>
              <a:ext uri="{FF2B5EF4-FFF2-40B4-BE49-F238E27FC236}">
                <a16:creationId xmlns:a16="http://schemas.microsoft.com/office/drawing/2014/main" id="{A18004FE-7D46-4404-80B2-3DB44EEA25DE}"/>
              </a:ext>
            </a:extLst>
          </p:cNvPr>
          <p:cNvSpPr>
            <a:spLocks noChangeAspect="1"/>
          </p:cNvSpPr>
          <p:nvPr/>
        </p:nvSpPr>
        <p:spPr>
          <a:xfrm rot="2648398">
            <a:off x="3080117" y="5446049"/>
            <a:ext cx="189508" cy="484672"/>
          </a:xfrm>
          <a:custGeom>
            <a:avLst/>
            <a:gdLst/>
            <a:ahLst/>
            <a:cxnLst/>
            <a:rect l="l" t="t" r="r" b="b"/>
            <a:pathLst>
              <a:path w="1862952" h="4764557">
                <a:moveTo>
                  <a:pt x="289679" y="2004751"/>
                </a:moveTo>
                <a:cubicBezTo>
                  <a:pt x="458860" y="1838972"/>
                  <a:pt x="691283" y="1737733"/>
                  <a:pt x="946849" y="1740329"/>
                </a:cubicBezTo>
                <a:cubicBezTo>
                  <a:pt x="982916" y="1740695"/>
                  <a:pt x="1018481" y="1743119"/>
                  <a:pt x="1053366" y="1748014"/>
                </a:cubicBezTo>
                <a:cubicBezTo>
                  <a:pt x="1317748" y="1888655"/>
                  <a:pt x="1203170" y="2165630"/>
                  <a:pt x="978473" y="2204473"/>
                </a:cubicBezTo>
                <a:cubicBezTo>
                  <a:pt x="966642" y="2201190"/>
                  <a:pt x="954470" y="2200566"/>
                  <a:pt x="942176" y="2200441"/>
                </a:cubicBezTo>
                <a:cubicBezTo>
                  <a:pt x="697403" y="2197955"/>
                  <a:pt x="496962" y="2394367"/>
                  <a:pt x="494475" y="2639137"/>
                </a:cubicBezTo>
                <a:lnTo>
                  <a:pt x="482110" y="3856696"/>
                </a:lnTo>
                <a:cubicBezTo>
                  <a:pt x="479624" y="4101467"/>
                  <a:pt x="676035" y="4301910"/>
                  <a:pt x="920807" y="4304396"/>
                </a:cubicBezTo>
                <a:cubicBezTo>
                  <a:pt x="1043193" y="4305639"/>
                  <a:pt x="1154496" y="4257158"/>
                  <a:pt x="1235513" y="4177768"/>
                </a:cubicBezTo>
                <a:cubicBezTo>
                  <a:pt x="1316531" y="4098380"/>
                  <a:pt x="1367262" y="3988084"/>
                  <a:pt x="1368506" y="3865699"/>
                </a:cubicBezTo>
                <a:lnTo>
                  <a:pt x="1375662" y="3161156"/>
                </a:lnTo>
                <a:cubicBezTo>
                  <a:pt x="1504082" y="3167548"/>
                  <a:pt x="1792622" y="2981572"/>
                  <a:pt x="1861834" y="2783546"/>
                </a:cubicBezTo>
                <a:lnTo>
                  <a:pt x="1851019" y="3848423"/>
                </a:lnTo>
                <a:cubicBezTo>
                  <a:pt x="1848423" y="4103989"/>
                  <a:pt x="1742485" y="4334308"/>
                  <a:pt x="1573304" y="4500088"/>
                </a:cubicBezTo>
                <a:cubicBezTo>
                  <a:pt x="1404123" y="4665866"/>
                  <a:pt x="1171700" y="4767105"/>
                  <a:pt x="916134" y="4764509"/>
                </a:cubicBezTo>
                <a:cubicBezTo>
                  <a:pt x="405002" y="4759318"/>
                  <a:pt x="-5143" y="4340756"/>
                  <a:pt x="48" y="3829624"/>
                </a:cubicBezTo>
                <a:lnTo>
                  <a:pt x="11964" y="2656415"/>
                </a:lnTo>
                <a:cubicBezTo>
                  <a:pt x="14559" y="2400849"/>
                  <a:pt x="120498" y="2170529"/>
                  <a:pt x="289679" y="2004751"/>
                </a:cubicBezTo>
                <a:close/>
                <a:moveTo>
                  <a:pt x="282968" y="271082"/>
                </a:moveTo>
                <a:cubicBezTo>
                  <a:pt x="450457" y="103594"/>
                  <a:pt x="681840" y="0"/>
                  <a:pt x="937419" y="0"/>
                </a:cubicBezTo>
                <a:cubicBezTo>
                  <a:pt x="1448577" y="0"/>
                  <a:pt x="1862952" y="414375"/>
                  <a:pt x="1862952" y="925533"/>
                </a:cubicBezTo>
                <a:lnTo>
                  <a:pt x="1862952" y="2098803"/>
                </a:lnTo>
                <a:cubicBezTo>
                  <a:pt x="1862952" y="2609961"/>
                  <a:pt x="1448577" y="3024336"/>
                  <a:pt x="937419" y="3024336"/>
                </a:cubicBezTo>
                <a:cubicBezTo>
                  <a:pt x="901350" y="3024336"/>
                  <a:pt x="865762" y="3022273"/>
                  <a:pt x="830829" y="3017733"/>
                </a:cubicBezTo>
                <a:cubicBezTo>
                  <a:pt x="565032" y="2879784"/>
                  <a:pt x="676792" y="2601660"/>
                  <a:pt x="901083" y="2560538"/>
                </a:cubicBezTo>
                <a:cubicBezTo>
                  <a:pt x="912947" y="2563700"/>
                  <a:pt x="925124" y="2564200"/>
                  <a:pt x="937419" y="2564200"/>
                </a:cubicBezTo>
                <a:cubicBezTo>
                  <a:pt x="1182204" y="2564200"/>
                  <a:pt x="1380640" y="2365763"/>
                  <a:pt x="1380641" y="2120980"/>
                </a:cubicBezTo>
                <a:lnTo>
                  <a:pt x="1380640" y="903358"/>
                </a:lnTo>
                <a:cubicBezTo>
                  <a:pt x="1380640" y="658574"/>
                  <a:pt x="1182204" y="460137"/>
                  <a:pt x="937419" y="460137"/>
                </a:cubicBezTo>
                <a:cubicBezTo>
                  <a:pt x="815027" y="460137"/>
                  <a:pt x="704222" y="509746"/>
                  <a:pt x="624015" y="589954"/>
                </a:cubicBezTo>
                <a:cubicBezTo>
                  <a:pt x="543808" y="670161"/>
                  <a:pt x="494199" y="780966"/>
                  <a:pt x="494199" y="903358"/>
                </a:cubicBezTo>
                <a:lnTo>
                  <a:pt x="494198" y="1607937"/>
                </a:lnTo>
                <a:cubicBezTo>
                  <a:pt x="365720" y="1602850"/>
                  <a:pt x="79084" y="1791747"/>
                  <a:pt x="11886" y="1990465"/>
                </a:cubicBezTo>
                <a:lnTo>
                  <a:pt x="11886" y="925533"/>
                </a:lnTo>
                <a:cubicBezTo>
                  <a:pt x="11886" y="669954"/>
                  <a:pt x="115480" y="438571"/>
                  <a:pt x="282968" y="271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bg1"/>
              </a:solidFill>
            </a:endParaRPr>
          </a:p>
        </p:txBody>
      </p:sp>
      <p:sp>
        <p:nvSpPr>
          <p:cNvPr id="67" name="Freeform 20">
            <a:extLst>
              <a:ext uri="{FF2B5EF4-FFF2-40B4-BE49-F238E27FC236}">
                <a16:creationId xmlns:a16="http://schemas.microsoft.com/office/drawing/2014/main" id="{0C163420-6113-4E4F-B411-685803009750}"/>
              </a:ext>
            </a:extLst>
          </p:cNvPr>
          <p:cNvSpPr>
            <a:spLocks noChangeAspect="1"/>
          </p:cNvSpPr>
          <p:nvPr/>
        </p:nvSpPr>
        <p:spPr>
          <a:xfrm flipH="1">
            <a:off x="7832843" y="5495347"/>
            <a:ext cx="401521" cy="386076"/>
          </a:xfrm>
          <a:custGeom>
            <a:avLst/>
            <a:gdLst/>
            <a:ahLst/>
            <a:cxnLst/>
            <a:rect l="l" t="t" r="r" b="b"/>
            <a:pathLst>
              <a:path w="3948393" h="3817544">
                <a:moveTo>
                  <a:pt x="1888045" y="2370407"/>
                </a:moveTo>
                <a:lnTo>
                  <a:pt x="1180379" y="2998560"/>
                </a:lnTo>
                <a:lnTo>
                  <a:pt x="695350" y="2712314"/>
                </a:lnTo>
                <a:lnTo>
                  <a:pt x="703301" y="3014463"/>
                </a:lnTo>
                <a:lnTo>
                  <a:pt x="1888044" y="3817544"/>
                </a:lnTo>
                <a:cubicBezTo>
                  <a:pt x="1885393" y="3356368"/>
                  <a:pt x="1874793" y="2911096"/>
                  <a:pt x="1888045" y="2370407"/>
                </a:cubicBezTo>
                <a:close/>
                <a:moveTo>
                  <a:pt x="2059390" y="2370407"/>
                </a:moveTo>
                <a:cubicBezTo>
                  <a:pt x="2072642" y="2911096"/>
                  <a:pt x="2062042" y="3356368"/>
                  <a:pt x="2059391" y="3817544"/>
                </a:cubicBezTo>
                <a:lnTo>
                  <a:pt x="3244134" y="3014463"/>
                </a:lnTo>
                <a:lnTo>
                  <a:pt x="3252085" y="2712314"/>
                </a:lnTo>
                <a:lnTo>
                  <a:pt x="2767056" y="2998560"/>
                </a:lnTo>
                <a:close/>
                <a:moveTo>
                  <a:pt x="733907" y="1451867"/>
                </a:moveTo>
                <a:lnTo>
                  <a:pt x="0" y="2113471"/>
                </a:lnTo>
                <a:lnTo>
                  <a:pt x="1170450" y="2848461"/>
                </a:lnTo>
                <a:lnTo>
                  <a:pt x="1919327" y="2170968"/>
                </a:lnTo>
                <a:close/>
                <a:moveTo>
                  <a:pt x="3206900" y="1451867"/>
                </a:moveTo>
                <a:lnTo>
                  <a:pt x="2021479" y="2170968"/>
                </a:lnTo>
                <a:lnTo>
                  <a:pt x="2770356" y="2848461"/>
                </a:lnTo>
                <a:lnTo>
                  <a:pt x="3940806" y="2113471"/>
                </a:lnTo>
                <a:close/>
                <a:moveTo>
                  <a:pt x="1195981" y="0"/>
                </a:moveTo>
                <a:lnTo>
                  <a:pt x="10560" y="719101"/>
                </a:lnTo>
                <a:lnTo>
                  <a:pt x="759438" y="1396594"/>
                </a:lnTo>
                <a:lnTo>
                  <a:pt x="1929887" y="661605"/>
                </a:lnTo>
                <a:close/>
                <a:moveTo>
                  <a:pt x="2762973" y="0"/>
                </a:moveTo>
                <a:lnTo>
                  <a:pt x="2029067" y="661605"/>
                </a:lnTo>
                <a:lnTo>
                  <a:pt x="3199516" y="1396594"/>
                </a:lnTo>
                <a:lnTo>
                  <a:pt x="3948393" y="7191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bg1"/>
              </a:solidFill>
            </a:endParaRPr>
          </a:p>
        </p:txBody>
      </p:sp>
      <p:sp>
        <p:nvSpPr>
          <p:cNvPr id="105" name="Text Placeholder 36"/>
          <p:cNvSpPr txBox="1">
            <a:spLocks/>
          </p:cNvSpPr>
          <p:nvPr/>
        </p:nvSpPr>
        <p:spPr>
          <a:xfrm>
            <a:off x="309402" y="8777"/>
            <a:ext cx="11573197" cy="7242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800" b="1" dirty="0" smtClean="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Learn with few steps</a:t>
            </a:r>
            <a:endParaRPr lang="en-US" sz="4800" b="1" dirty="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endParaRPr>
          </a:p>
        </p:txBody>
      </p:sp>
      <p:sp>
        <p:nvSpPr>
          <p:cNvPr id="69" name="Content Placeholder 1">
            <a:extLst>
              <a:ext uri="{FF2B5EF4-FFF2-40B4-BE49-F238E27FC236}">
                <a16:creationId xmlns:a16="http://schemas.microsoft.com/office/drawing/2014/main" id="{FEF18A9D-FB26-48E4-9FD6-AD490FB97D74}"/>
              </a:ext>
            </a:extLst>
          </p:cNvPr>
          <p:cNvSpPr txBox="1">
            <a:spLocks/>
          </p:cNvSpPr>
          <p:nvPr/>
        </p:nvSpPr>
        <p:spPr>
          <a:xfrm>
            <a:off x="1251203" y="1544040"/>
            <a:ext cx="1354676" cy="402077"/>
          </a:xfrm>
          <a:prstGeom prst="rect">
            <a:avLst/>
          </a:prstGeom>
          <a:noFill/>
        </p:spPr>
        <p:txBody>
          <a:bodyPr anchor="ctr"/>
          <a:lstStyle>
            <a:lvl1pPr marL="0" indent="0" algn="ctr" defTabSz="914400" rtl="0" eaLnBrk="1" latinLnBrk="1" hangingPunct="1">
              <a:spcBef>
                <a:spcPct val="20000"/>
              </a:spcBef>
              <a:buFont typeface="Arial" pitchFamily="34" charset="0"/>
              <a:buNone/>
              <a:defRPr sz="1800" b="1" kern="1200">
                <a:solidFill>
                  <a:schemeClr val="bg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pPr>
            <a:r>
              <a:rPr lang="en-US" altLang="ko-KR" sz="3600" dirty="0" smtClean="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rPr>
              <a:t>Cont.</a:t>
            </a:r>
            <a:endParaRPr lang="en-US" altLang="ko-KR" sz="3600" dirty="0">
              <a:solidFill>
                <a:schemeClr val="bg1">
                  <a:lumMod val="95000"/>
                </a:schemeClr>
              </a:solidFill>
              <a:effectLst>
                <a:outerShdw blurRad="38100" dist="38100" dir="2700000" algn="tl">
                  <a:srgbClr val="000000">
                    <a:alpha val="43137"/>
                  </a:srgbClr>
                </a:outerShdw>
              </a:effectLst>
              <a:latin typeface="Century Gothic" panose="020B0502020202020204" pitchFamily="34" charset="0"/>
            </a:endParaRPr>
          </a:p>
        </p:txBody>
      </p:sp>
      <p:sp>
        <p:nvSpPr>
          <p:cNvPr id="70" name="TextBox 69">
            <a:extLst>
              <a:ext uri="{FF2B5EF4-FFF2-40B4-BE49-F238E27FC236}">
                <a16:creationId xmlns:a16="http://schemas.microsoft.com/office/drawing/2014/main" id="{89F8ADE6-E0FD-484F-B8D3-4EF474525F06}"/>
              </a:ext>
            </a:extLst>
          </p:cNvPr>
          <p:cNvSpPr txBox="1"/>
          <p:nvPr/>
        </p:nvSpPr>
        <p:spPr>
          <a:xfrm>
            <a:off x="2243362" y="3309342"/>
            <a:ext cx="1759674" cy="1600438"/>
          </a:xfrm>
          <a:prstGeom prst="rect">
            <a:avLst/>
          </a:prstGeom>
          <a:noFill/>
        </p:spPr>
        <p:txBody>
          <a:bodyPr wrap="square" rtlCol="0">
            <a:spAutoFit/>
          </a:bodyPr>
          <a:lstStyle/>
          <a:p>
            <a:pPr algn="ctr"/>
            <a:r>
              <a:rPr lang="en-US" altLang="ko-KR" sz="1400" dirty="0" smtClean="0">
                <a:solidFill>
                  <a:schemeClr val="bg1">
                    <a:lumMod val="95000"/>
                  </a:schemeClr>
                </a:solidFill>
                <a:latin typeface="Century Gothic" panose="020B0502020202020204" pitchFamily="34" charset="0"/>
                <a:cs typeface="Arial" pitchFamily="34" charset="0"/>
              </a:rPr>
              <a:t>Writing your main activities to clarify </a:t>
            </a:r>
            <a:r>
              <a:rPr lang="en-US" sz="1400" dirty="0">
                <a:solidFill>
                  <a:schemeClr val="bg1">
                    <a:lumMod val="95000"/>
                  </a:schemeClr>
                </a:solidFill>
                <a:latin typeface="Century Gothic" panose="020B0502020202020204" pitchFamily="34" charset="0"/>
              </a:rPr>
              <a:t>the period of time to implement each main activity (in months not weeks</a:t>
            </a:r>
            <a:r>
              <a:rPr lang="en-US" sz="1400" dirty="0" smtClean="0">
                <a:solidFill>
                  <a:schemeClr val="bg1">
                    <a:lumMod val="95000"/>
                  </a:schemeClr>
                </a:solidFill>
                <a:latin typeface="Century Gothic" panose="020B0502020202020204" pitchFamily="34" charset="0"/>
              </a:rPr>
              <a:t>).</a:t>
            </a:r>
            <a:endParaRPr lang="en-US" altLang="ko-KR" sz="1400" dirty="0">
              <a:solidFill>
                <a:schemeClr val="bg1">
                  <a:lumMod val="95000"/>
                </a:schemeClr>
              </a:solidFill>
              <a:latin typeface="Century Gothic" panose="020B0502020202020204" pitchFamily="34" charset="0"/>
              <a:cs typeface="Arial" pitchFamily="34" charset="0"/>
            </a:endParaRPr>
          </a:p>
        </p:txBody>
      </p:sp>
      <p:sp>
        <p:nvSpPr>
          <p:cNvPr id="71" name="TextBox 70">
            <a:extLst>
              <a:ext uri="{FF2B5EF4-FFF2-40B4-BE49-F238E27FC236}">
                <a16:creationId xmlns:a16="http://schemas.microsoft.com/office/drawing/2014/main" id="{281F5E26-F486-4E1D-8A4F-D22B2CC2E857}"/>
              </a:ext>
            </a:extLst>
          </p:cNvPr>
          <p:cNvSpPr txBox="1"/>
          <p:nvPr/>
        </p:nvSpPr>
        <p:spPr>
          <a:xfrm>
            <a:off x="2187315" y="2717379"/>
            <a:ext cx="1759674" cy="369332"/>
          </a:xfrm>
          <a:prstGeom prst="rect">
            <a:avLst/>
          </a:prstGeom>
          <a:noFill/>
        </p:spPr>
        <p:txBody>
          <a:bodyPr wrap="square" rtlCol="0">
            <a:spAutoFit/>
          </a:bodyPr>
          <a:lstStyle/>
          <a:p>
            <a:pPr algn="ctr"/>
            <a:r>
              <a:rPr lang="en-US" altLang="ko-KR" b="1" dirty="0" smtClean="0">
                <a:solidFill>
                  <a:schemeClr val="bg1">
                    <a:lumMod val="95000"/>
                  </a:schemeClr>
                </a:solidFill>
                <a:latin typeface="Century Gothic" panose="020B0502020202020204" pitchFamily="34" charset="0"/>
                <a:cs typeface="Arial" pitchFamily="34" charset="0"/>
              </a:rPr>
              <a:t>Work Plan</a:t>
            </a:r>
            <a:endParaRPr lang="ko-KR" altLang="en-US" b="1" dirty="0">
              <a:solidFill>
                <a:schemeClr val="bg1">
                  <a:lumMod val="95000"/>
                </a:schemeClr>
              </a:solidFill>
              <a:latin typeface="Century Gothic" panose="020B0502020202020204" pitchFamily="34" charset="0"/>
              <a:cs typeface="Arial" pitchFamily="34" charset="0"/>
            </a:endParaRPr>
          </a:p>
        </p:txBody>
      </p:sp>
      <p:sp>
        <p:nvSpPr>
          <p:cNvPr id="72" name="TextBox 71">
            <a:extLst>
              <a:ext uri="{FF2B5EF4-FFF2-40B4-BE49-F238E27FC236}">
                <a16:creationId xmlns:a16="http://schemas.microsoft.com/office/drawing/2014/main" id="{138F3C7C-FBB2-4128-8E78-48AF71D5601A}"/>
              </a:ext>
            </a:extLst>
          </p:cNvPr>
          <p:cNvSpPr txBox="1"/>
          <p:nvPr/>
        </p:nvSpPr>
        <p:spPr>
          <a:xfrm>
            <a:off x="9403657" y="3382772"/>
            <a:ext cx="2107661" cy="2031325"/>
          </a:xfrm>
          <a:prstGeom prst="rect">
            <a:avLst/>
          </a:prstGeom>
          <a:noFill/>
        </p:spPr>
        <p:txBody>
          <a:bodyPr wrap="square" rtlCol="0">
            <a:spAutoFit/>
          </a:bodyPr>
          <a:lstStyle/>
          <a:p>
            <a:pPr algn="ctr"/>
            <a:r>
              <a:rPr lang="en-US" sz="1400" dirty="0">
                <a:solidFill>
                  <a:schemeClr val="bg1">
                    <a:lumMod val="95000"/>
                  </a:schemeClr>
                </a:solidFill>
                <a:latin typeface="Century Gothic" panose="020B0502020202020204" pitchFamily="34" charset="0"/>
              </a:rPr>
              <a:t>Keep track of your activities and indicators progress with auto generated and detailed </a:t>
            </a:r>
            <a:r>
              <a:rPr lang="en-US" sz="1400" dirty="0" smtClean="0">
                <a:solidFill>
                  <a:schemeClr val="bg1">
                    <a:lumMod val="95000"/>
                  </a:schemeClr>
                </a:solidFill>
                <a:latin typeface="Century Gothic" panose="020B0502020202020204" pitchFamily="34" charset="0"/>
              </a:rPr>
              <a:t>reports. Or you can customize them </a:t>
            </a:r>
            <a:r>
              <a:rPr lang="en-US" sz="1400" dirty="0">
                <a:solidFill>
                  <a:schemeClr val="bg1">
                    <a:lumMod val="95000"/>
                  </a:schemeClr>
                </a:solidFill>
                <a:latin typeface="Century Gothic" panose="020B0502020202020204" pitchFamily="34" charset="0"/>
              </a:rPr>
              <a:t>simply </a:t>
            </a:r>
            <a:r>
              <a:rPr lang="en-US" sz="1400" dirty="0" smtClean="0">
                <a:solidFill>
                  <a:schemeClr val="bg1">
                    <a:lumMod val="95000"/>
                  </a:schemeClr>
                </a:solidFill>
                <a:latin typeface="Century Gothic" panose="020B0502020202020204" pitchFamily="34" charset="0"/>
              </a:rPr>
              <a:t>according to your needs.</a:t>
            </a:r>
            <a:endParaRPr lang="en-US" altLang="ko-KR" sz="1400" dirty="0">
              <a:solidFill>
                <a:schemeClr val="bg1">
                  <a:lumMod val="95000"/>
                </a:schemeClr>
              </a:solidFill>
              <a:latin typeface="Century Gothic" panose="020B0502020202020204" pitchFamily="34" charset="0"/>
              <a:cs typeface="Arial" pitchFamily="34" charset="0"/>
            </a:endParaRPr>
          </a:p>
        </p:txBody>
      </p:sp>
      <p:sp>
        <p:nvSpPr>
          <p:cNvPr id="73" name="TextBox 72">
            <a:extLst>
              <a:ext uri="{FF2B5EF4-FFF2-40B4-BE49-F238E27FC236}">
                <a16:creationId xmlns:a16="http://schemas.microsoft.com/office/drawing/2014/main" id="{600D01DC-6373-456B-8E81-BBC72CEA06D3}"/>
              </a:ext>
            </a:extLst>
          </p:cNvPr>
          <p:cNvSpPr txBox="1"/>
          <p:nvPr/>
        </p:nvSpPr>
        <p:spPr>
          <a:xfrm>
            <a:off x="9533298" y="2611730"/>
            <a:ext cx="1759674" cy="646331"/>
          </a:xfrm>
          <a:prstGeom prst="rect">
            <a:avLst/>
          </a:prstGeom>
          <a:noFill/>
        </p:spPr>
        <p:txBody>
          <a:bodyPr wrap="square" rtlCol="0">
            <a:spAutoFit/>
          </a:bodyPr>
          <a:lstStyle/>
          <a:p>
            <a:pPr algn="ctr"/>
            <a:r>
              <a:rPr lang="en-US" altLang="ko-KR" b="1" dirty="0" smtClean="0">
                <a:solidFill>
                  <a:schemeClr val="bg1">
                    <a:lumMod val="95000"/>
                  </a:schemeClr>
                </a:solidFill>
                <a:latin typeface="Century Gothic" panose="020B0502020202020204" pitchFamily="34" charset="0"/>
                <a:cs typeface="Arial" pitchFamily="34" charset="0"/>
              </a:rPr>
              <a:t>Reports and </a:t>
            </a:r>
            <a:r>
              <a:rPr lang="en-US" altLang="ko-KR" b="1" dirty="0" smtClean="0">
                <a:solidFill>
                  <a:schemeClr val="bg1">
                    <a:lumMod val="95000"/>
                  </a:schemeClr>
                </a:solidFill>
                <a:latin typeface="Century Gothic" panose="020B0502020202020204" pitchFamily="34" charset="0"/>
                <a:cs typeface="Arial" pitchFamily="34" charset="0"/>
              </a:rPr>
              <a:t>Dashboard</a:t>
            </a:r>
            <a:endParaRPr lang="ko-KR" altLang="en-US" b="1" dirty="0">
              <a:solidFill>
                <a:schemeClr val="bg1">
                  <a:lumMod val="95000"/>
                </a:schemeClr>
              </a:solidFill>
              <a:latin typeface="Century Gothic" panose="020B0502020202020204" pitchFamily="34" charset="0"/>
              <a:cs typeface="Arial" pitchFamily="34" charset="0"/>
            </a:endParaRPr>
          </a:p>
        </p:txBody>
      </p:sp>
      <p:sp>
        <p:nvSpPr>
          <p:cNvPr id="74" name="TextBox 73">
            <a:extLst>
              <a:ext uri="{FF2B5EF4-FFF2-40B4-BE49-F238E27FC236}">
                <a16:creationId xmlns:a16="http://schemas.microsoft.com/office/drawing/2014/main" id="{3E7F4688-B81B-4D1D-8356-C0D445638D61}"/>
              </a:ext>
            </a:extLst>
          </p:cNvPr>
          <p:cNvSpPr txBox="1"/>
          <p:nvPr/>
        </p:nvSpPr>
        <p:spPr>
          <a:xfrm>
            <a:off x="4648406" y="2482504"/>
            <a:ext cx="1818122" cy="646331"/>
          </a:xfrm>
          <a:prstGeom prst="rect">
            <a:avLst/>
          </a:prstGeom>
          <a:noFill/>
        </p:spPr>
        <p:txBody>
          <a:bodyPr wrap="square" rtlCol="0">
            <a:spAutoFit/>
          </a:bodyPr>
          <a:lstStyle/>
          <a:p>
            <a:pPr algn="ctr"/>
            <a:r>
              <a:rPr lang="en-US" altLang="ko-KR" b="1" dirty="0" smtClean="0">
                <a:solidFill>
                  <a:schemeClr val="bg1">
                    <a:lumMod val="95000"/>
                  </a:schemeClr>
                </a:solidFill>
                <a:latin typeface="Century Gothic" panose="020B0502020202020204" pitchFamily="34" charset="0"/>
                <a:cs typeface="Arial" pitchFamily="34" charset="0"/>
              </a:rPr>
              <a:t>Indicators and IPTT</a:t>
            </a:r>
            <a:endParaRPr lang="ko-KR" altLang="en-US" b="1" dirty="0">
              <a:solidFill>
                <a:schemeClr val="bg1">
                  <a:lumMod val="95000"/>
                </a:schemeClr>
              </a:solidFill>
              <a:latin typeface="Century Gothic" panose="020B0502020202020204" pitchFamily="34" charset="0"/>
              <a:cs typeface="Arial" pitchFamily="34" charset="0"/>
            </a:endParaRPr>
          </a:p>
        </p:txBody>
      </p:sp>
      <p:sp>
        <p:nvSpPr>
          <p:cNvPr id="75" name="TextBox 74">
            <a:extLst>
              <a:ext uri="{FF2B5EF4-FFF2-40B4-BE49-F238E27FC236}">
                <a16:creationId xmlns:a16="http://schemas.microsoft.com/office/drawing/2014/main" id="{9B3E02C7-CE05-481D-866A-6015E5E2E478}"/>
              </a:ext>
            </a:extLst>
          </p:cNvPr>
          <p:cNvSpPr txBox="1"/>
          <p:nvPr/>
        </p:nvSpPr>
        <p:spPr>
          <a:xfrm>
            <a:off x="6986105" y="3287813"/>
            <a:ext cx="1975824" cy="1384995"/>
          </a:xfrm>
          <a:prstGeom prst="rect">
            <a:avLst/>
          </a:prstGeom>
          <a:noFill/>
        </p:spPr>
        <p:txBody>
          <a:bodyPr wrap="square" rtlCol="0">
            <a:spAutoFit/>
          </a:bodyPr>
          <a:lstStyle/>
          <a:p>
            <a:pPr algn="ctr"/>
            <a:r>
              <a:rPr lang="en-US" sz="1400" dirty="0" smtClean="0">
                <a:solidFill>
                  <a:schemeClr val="bg1">
                    <a:lumMod val="95000"/>
                  </a:schemeClr>
                </a:solidFill>
                <a:latin typeface="Century Gothic" panose="020B0502020202020204" pitchFamily="34" charset="0"/>
              </a:rPr>
              <a:t>Initialize your activities </a:t>
            </a:r>
            <a:r>
              <a:rPr lang="en-US" sz="1400" dirty="0">
                <a:solidFill>
                  <a:schemeClr val="bg1">
                    <a:lumMod val="95000"/>
                  </a:schemeClr>
                </a:solidFill>
                <a:latin typeface="Century Gothic" panose="020B0502020202020204" pitchFamily="34" charset="0"/>
              </a:rPr>
              <a:t>of the MEAL team that are established in order to monitor the main project activities.</a:t>
            </a:r>
            <a:endParaRPr lang="en-US" altLang="ko-KR" sz="1400" dirty="0">
              <a:solidFill>
                <a:schemeClr val="bg1">
                  <a:lumMod val="95000"/>
                </a:schemeClr>
              </a:solidFill>
              <a:latin typeface="Century Gothic" panose="020B0502020202020204" pitchFamily="34" charset="0"/>
              <a:cs typeface="Arial" pitchFamily="34" charset="0"/>
            </a:endParaRPr>
          </a:p>
        </p:txBody>
      </p:sp>
      <p:sp>
        <p:nvSpPr>
          <p:cNvPr id="76" name="TextBox 75">
            <a:extLst>
              <a:ext uri="{FF2B5EF4-FFF2-40B4-BE49-F238E27FC236}">
                <a16:creationId xmlns:a16="http://schemas.microsoft.com/office/drawing/2014/main" id="{9EAB4DFE-F32B-4B49-8848-1EEB76FE1C05}"/>
              </a:ext>
            </a:extLst>
          </p:cNvPr>
          <p:cNvSpPr txBox="1"/>
          <p:nvPr/>
        </p:nvSpPr>
        <p:spPr>
          <a:xfrm>
            <a:off x="7118769" y="2734381"/>
            <a:ext cx="1759674" cy="369332"/>
          </a:xfrm>
          <a:prstGeom prst="rect">
            <a:avLst/>
          </a:prstGeom>
          <a:noFill/>
        </p:spPr>
        <p:txBody>
          <a:bodyPr wrap="square" rtlCol="0">
            <a:spAutoFit/>
          </a:bodyPr>
          <a:lstStyle/>
          <a:p>
            <a:pPr algn="ctr"/>
            <a:r>
              <a:rPr lang="en-US" altLang="ko-KR" b="1" dirty="0" smtClean="0">
                <a:solidFill>
                  <a:schemeClr val="bg1">
                    <a:lumMod val="95000"/>
                  </a:schemeClr>
                </a:solidFill>
                <a:latin typeface="Century Gothic" panose="020B0502020202020204" pitchFamily="34" charset="0"/>
                <a:cs typeface="Arial" pitchFamily="34" charset="0"/>
              </a:rPr>
              <a:t>Meal Activity</a:t>
            </a:r>
            <a:endParaRPr lang="ko-KR" altLang="en-US" b="1" dirty="0">
              <a:solidFill>
                <a:schemeClr val="bg1">
                  <a:lumMod val="95000"/>
                </a:schemeClr>
              </a:solidFill>
              <a:latin typeface="Century Gothic" panose="020B0502020202020204" pitchFamily="34" charset="0"/>
              <a:cs typeface="Arial" pitchFamily="34" charset="0"/>
            </a:endParaRPr>
          </a:p>
        </p:txBody>
      </p:sp>
      <p:sp>
        <p:nvSpPr>
          <p:cNvPr id="77" name="TextBox 76">
            <a:extLst>
              <a:ext uri="{FF2B5EF4-FFF2-40B4-BE49-F238E27FC236}">
                <a16:creationId xmlns:a16="http://schemas.microsoft.com/office/drawing/2014/main" id="{89F8ADE6-E0FD-484F-B8D3-4EF474525F06}"/>
              </a:ext>
            </a:extLst>
          </p:cNvPr>
          <p:cNvSpPr txBox="1"/>
          <p:nvPr/>
        </p:nvSpPr>
        <p:spPr>
          <a:xfrm>
            <a:off x="4532863" y="3238461"/>
            <a:ext cx="2073748" cy="2031325"/>
          </a:xfrm>
          <a:prstGeom prst="rect">
            <a:avLst/>
          </a:prstGeom>
          <a:noFill/>
        </p:spPr>
        <p:txBody>
          <a:bodyPr wrap="square" rtlCol="0">
            <a:spAutoFit/>
          </a:bodyPr>
          <a:lstStyle/>
          <a:p>
            <a:pPr algn="ctr"/>
            <a:r>
              <a:rPr lang="en-US" altLang="ko-KR" sz="1400" dirty="0" smtClean="0">
                <a:solidFill>
                  <a:schemeClr val="bg1">
                    <a:lumMod val="95000"/>
                  </a:schemeClr>
                </a:solidFill>
                <a:latin typeface="Century Gothic" panose="020B0502020202020204" pitchFamily="34" charset="0"/>
                <a:cs typeface="Arial" pitchFamily="34" charset="0"/>
              </a:rPr>
              <a:t>Create and linked your indicators with your </a:t>
            </a:r>
            <a:r>
              <a:rPr lang="en-US" altLang="ko-KR" sz="1400" dirty="0" err="1" smtClean="0">
                <a:solidFill>
                  <a:schemeClr val="bg1">
                    <a:lumMod val="95000"/>
                  </a:schemeClr>
                </a:solidFill>
                <a:latin typeface="Century Gothic" panose="020B0502020202020204" pitchFamily="34" charset="0"/>
                <a:cs typeface="Arial" pitchFamily="34" charset="0"/>
              </a:rPr>
              <a:t>logframe</a:t>
            </a:r>
            <a:r>
              <a:rPr lang="en-US" altLang="ko-KR" sz="1400" dirty="0">
                <a:solidFill>
                  <a:schemeClr val="bg1">
                    <a:lumMod val="95000"/>
                  </a:schemeClr>
                </a:solidFill>
                <a:latin typeface="Century Gothic" panose="020B0502020202020204" pitchFamily="34" charset="0"/>
                <a:cs typeface="Arial" pitchFamily="34" charset="0"/>
              </a:rPr>
              <a:t> </a:t>
            </a:r>
            <a:r>
              <a:rPr lang="en-US" altLang="ko-KR" sz="1400" dirty="0" smtClean="0">
                <a:solidFill>
                  <a:schemeClr val="bg1">
                    <a:lumMod val="95000"/>
                  </a:schemeClr>
                </a:solidFill>
                <a:latin typeface="Century Gothic" panose="020B0502020202020204" pitchFamily="34" charset="0"/>
                <a:cs typeface="Arial" pitchFamily="34" charset="0"/>
              </a:rPr>
              <a:t>in which is used to measure your achieved and implementation level, So you can track them by IPTT.</a:t>
            </a:r>
            <a:endParaRPr lang="en-US" altLang="ko-KR" sz="1400" dirty="0">
              <a:solidFill>
                <a:schemeClr val="bg1">
                  <a:lumMod val="95000"/>
                </a:schemeClr>
              </a:solidFill>
              <a:latin typeface="Century Gothic" panose="020B0502020202020204" pitchFamily="34" charset="0"/>
              <a:cs typeface="Arial" pitchFamily="34" charset="0"/>
            </a:endParaRPr>
          </a:p>
        </p:txBody>
      </p:sp>
    </p:spTree>
    <p:extLst>
      <p:ext uri="{BB962C8B-B14F-4D97-AF65-F5344CB8AC3E}">
        <p14:creationId xmlns:p14="http://schemas.microsoft.com/office/powerpoint/2010/main" val="2509975007"/>
      </p:ext>
    </p:extLst>
  </p:cSld>
  <p:clrMapOvr>
    <a:masterClrMapping/>
  </p:clrMapOvr>
</p:sld>
</file>

<file path=ppt/theme/theme1.xml><?xml version="1.0" encoding="utf-8"?>
<a:theme xmlns:a="http://schemas.openxmlformats.org/drawingml/2006/main" name="Cover and End Slide Master">
  <a:themeElements>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6961</TotalTime>
  <Words>525</Words>
  <Application>Microsoft Office PowerPoint</Application>
  <PresentationFormat>Widescreen</PresentationFormat>
  <Paragraphs>67</Paragraphs>
  <Slides>12</Slides>
  <Notes>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12</vt:i4>
      </vt:variant>
    </vt:vector>
  </HeadingPairs>
  <TitlesOfParts>
    <vt:vector size="22" baseType="lpstr">
      <vt:lpstr>Archivo</vt:lpstr>
      <vt:lpstr>Arial</vt:lpstr>
      <vt:lpstr>Arial Unicode MS</vt:lpstr>
      <vt:lpstr>Bebas Neue</vt:lpstr>
      <vt:lpstr>Calibri</vt:lpstr>
      <vt:lpstr>Century Gothic</vt:lpstr>
      <vt:lpstr>Gadugi</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rawan</cp:lastModifiedBy>
  <cp:revision>201</cp:revision>
  <dcterms:created xsi:type="dcterms:W3CDTF">2019-01-14T06:35:35Z</dcterms:created>
  <dcterms:modified xsi:type="dcterms:W3CDTF">2022-07-04T08:43:19Z</dcterms:modified>
</cp:coreProperties>
</file>